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3959" r:id="rId2"/>
    <p:sldId id="3958" r:id="rId3"/>
    <p:sldId id="3954" r:id="rId4"/>
    <p:sldId id="3952" r:id="rId5"/>
    <p:sldId id="3956" r:id="rId6"/>
    <p:sldId id="440" r:id="rId7"/>
    <p:sldId id="3961" r:id="rId8"/>
    <p:sldId id="3960" r:id="rId9"/>
    <p:sldId id="3967" r:id="rId10"/>
    <p:sldId id="437" r:id="rId11"/>
    <p:sldId id="3951" r:id="rId12"/>
    <p:sldId id="431" r:id="rId13"/>
  </p:sldIdLst>
  <p:sldSz cx="9144000" cy="5143500" type="screen16x9"/>
  <p:notesSz cx="6858000" cy="9144000"/>
  <p:custDataLst>
    <p:tags r:id="rId16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2D49"/>
    <a:srgbClr val="C80D1F"/>
    <a:srgbClr val="E5472E"/>
    <a:srgbClr val="F8A90C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6760" autoAdjust="0"/>
  </p:normalViewPr>
  <p:slideViewPr>
    <p:cSldViewPr snapToGrid="0">
      <p:cViewPr varScale="1">
        <p:scale>
          <a:sx n="110" d="100"/>
          <a:sy n="110" d="100"/>
        </p:scale>
        <p:origin x="821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77E54-613F-43F2-98BF-4DFB97E7ACE9}" type="doc">
      <dgm:prSet loTypeId="urn:microsoft.com/office/officeart/2005/8/layout/lProcess2" loCatId="relationship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80B7996E-392D-41A1-8B8A-63FDF4BB4046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altLang="zh-CN" sz="1800" dirty="0"/>
            <a:t> </a:t>
          </a:r>
          <a:endParaRPr lang="zh-CN" altLang="en-US" sz="1800" dirty="0"/>
        </a:p>
      </dgm:t>
    </dgm:pt>
    <dgm:pt modelId="{42045222-FD63-4CA6-AB40-1968D056EAFC}" type="parTrans" cxnId="{372C1B06-6C6C-4E81-A87E-F22A75F1828E}">
      <dgm:prSet/>
      <dgm:spPr/>
      <dgm:t>
        <a:bodyPr/>
        <a:lstStyle/>
        <a:p>
          <a:endParaRPr lang="zh-CN" altLang="en-US" sz="900"/>
        </a:p>
      </dgm:t>
    </dgm:pt>
    <dgm:pt modelId="{FD199B41-4A84-45AD-97CF-A075E4692031}" type="sibTrans" cxnId="{372C1B06-6C6C-4E81-A87E-F22A75F1828E}">
      <dgm:prSet/>
      <dgm:spPr/>
      <dgm:t>
        <a:bodyPr/>
        <a:lstStyle/>
        <a:p>
          <a:endParaRPr lang="zh-CN" altLang="en-US" sz="900"/>
        </a:p>
      </dgm:t>
    </dgm:pt>
    <dgm:pt modelId="{DD69FF4F-814C-48A5-B6B0-EB4F667BF0E6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800" dirty="0"/>
            <a:t> </a:t>
          </a:r>
        </a:p>
      </dgm:t>
    </dgm:pt>
    <dgm:pt modelId="{3BA36438-66EA-4CDC-B03C-36B82347C644}" type="parTrans" cxnId="{11677D15-307D-4581-AEEE-D7BE7AD0B10D}">
      <dgm:prSet/>
      <dgm:spPr/>
      <dgm:t>
        <a:bodyPr/>
        <a:lstStyle/>
        <a:p>
          <a:endParaRPr lang="zh-CN" altLang="en-US" sz="900"/>
        </a:p>
      </dgm:t>
    </dgm:pt>
    <dgm:pt modelId="{D18D1DF5-146C-4B3D-8F36-678C56C47267}" type="sibTrans" cxnId="{11677D15-307D-4581-AEEE-D7BE7AD0B10D}">
      <dgm:prSet/>
      <dgm:spPr/>
      <dgm:t>
        <a:bodyPr/>
        <a:lstStyle/>
        <a:p>
          <a:endParaRPr lang="zh-CN" altLang="en-US" sz="900"/>
        </a:p>
      </dgm:t>
    </dgm:pt>
    <dgm:pt modelId="{3C768A5A-20D1-4CE6-A541-FBC4B1CF9985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800" dirty="0"/>
            <a:t> </a:t>
          </a:r>
        </a:p>
      </dgm:t>
    </dgm:pt>
    <dgm:pt modelId="{CE2C4172-DDD0-4228-85D7-56A82A1CE0BC}" type="parTrans" cxnId="{B9282BD2-6D86-41C7-B08F-22D607BFA3B5}">
      <dgm:prSet/>
      <dgm:spPr/>
      <dgm:t>
        <a:bodyPr/>
        <a:lstStyle/>
        <a:p>
          <a:endParaRPr lang="zh-CN" altLang="en-US" sz="900"/>
        </a:p>
      </dgm:t>
    </dgm:pt>
    <dgm:pt modelId="{9CA4160D-40D0-4FB0-A514-64F0F1114DF3}" type="sibTrans" cxnId="{B9282BD2-6D86-41C7-B08F-22D607BFA3B5}">
      <dgm:prSet/>
      <dgm:spPr/>
      <dgm:t>
        <a:bodyPr/>
        <a:lstStyle/>
        <a:p>
          <a:endParaRPr lang="zh-CN" altLang="en-US" sz="900"/>
        </a:p>
      </dgm:t>
    </dgm:pt>
    <dgm:pt modelId="{62A4E1C8-DA50-4B3F-90A5-CC304404BB6D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800" dirty="0"/>
            <a:t> </a:t>
          </a:r>
        </a:p>
      </dgm:t>
    </dgm:pt>
    <dgm:pt modelId="{2C17C3D3-B623-4383-A03E-AE72A431AC88}" type="parTrans" cxnId="{EA1FC0C4-6D98-400B-A212-A80460701E27}">
      <dgm:prSet/>
      <dgm:spPr/>
      <dgm:t>
        <a:bodyPr/>
        <a:lstStyle/>
        <a:p>
          <a:endParaRPr lang="zh-CN" altLang="en-US" sz="900"/>
        </a:p>
      </dgm:t>
    </dgm:pt>
    <dgm:pt modelId="{290B4EE9-35ED-474E-8D89-13BCD277981C}" type="sibTrans" cxnId="{EA1FC0C4-6D98-400B-A212-A80460701E27}">
      <dgm:prSet/>
      <dgm:spPr/>
      <dgm:t>
        <a:bodyPr/>
        <a:lstStyle/>
        <a:p>
          <a:endParaRPr lang="zh-CN" altLang="en-US" sz="900"/>
        </a:p>
      </dgm:t>
    </dgm:pt>
    <dgm:pt modelId="{D0596528-4B47-4985-AC19-246735C0997E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800" dirty="0"/>
            <a:t> </a:t>
          </a:r>
        </a:p>
      </dgm:t>
    </dgm:pt>
    <dgm:pt modelId="{DE93A288-51A8-44CF-8CF4-33415A7C02E4}" type="parTrans" cxnId="{D3AC7BB4-D453-4229-8578-B513D34482BB}">
      <dgm:prSet/>
      <dgm:spPr/>
      <dgm:t>
        <a:bodyPr/>
        <a:lstStyle/>
        <a:p>
          <a:endParaRPr lang="zh-CN" altLang="en-US" sz="900"/>
        </a:p>
      </dgm:t>
    </dgm:pt>
    <dgm:pt modelId="{F135B2EC-6653-4D86-AC02-9011D4AB938C}" type="sibTrans" cxnId="{D3AC7BB4-D453-4229-8578-B513D34482BB}">
      <dgm:prSet/>
      <dgm:spPr/>
      <dgm:t>
        <a:bodyPr/>
        <a:lstStyle/>
        <a:p>
          <a:endParaRPr lang="zh-CN" altLang="en-US" sz="900"/>
        </a:p>
      </dgm:t>
    </dgm:pt>
    <dgm:pt modelId="{63252371-671F-4A50-A523-BAC5A74CC92A}">
      <dgm:prSet phldrT="[文本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zh-CN" altLang="en-US" sz="1800" dirty="0"/>
            <a:t> </a:t>
          </a:r>
        </a:p>
      </dgm:t>
    </dgm:pt>
    <dgm:pt modelId="{46014724-53AF-4180-A5F8-6DAFB9EFE077}" type="sibTrans" cxnId="{01106FFE-0A08-4DC4-88D9-A9BCAD6C0504}">
      <dgm:prSet/>
      <dgm:spPr/>
      <dgm:t>
        <a:bodyPr/>
        <a:lstStyle/>
        <a:p>
          <a:endParaRPr lang="zh-CN" altLang="en-US" sz="900"/>
        </a:p>
      </dgm:t>
    </dgm:pt>
    <dgm:pt modelId="{FD5A5D4A-EA32-4A28-B662-D824B9C88323}" type="parTrans" cxnId="{01106FFE-0A08-4DC4-88D9-A9BCAD6C0504}">
      <dgm:prSet/>
      <dgm:spPr/>
      <dgm:t>
        <a:bodyPr/>
        <a:lstStyle/>
        <a:p>
          <a:endParaRPr lang="zh-CN" altLang="en-US" sz="900"/>
        </a:p>
      </dgm:t>
    </dgm:pt>
    <dgm:pt modelId="{68FABDA9-EEE8-4E69-8EDD-FD7A7FC5EA7C}" type="pres">
      <dgm:prSet presAssocID="{95977E54-613F-43F2-98BF-4DFB97E7ACE9}" presName="theList" presStyleCnt="0">
        <dgm:presLayoutVars>
          <dgm:dir/>
          <dgm:animLvl val="lvl"/>
          <dgm:resizeHandles val="exact"/>
        </dgm:presLayoutVars>
      </dgm:prSet>
      <dgm:spPr/>
    </dgm:pt>
    <dgm:pt modelId="{EB194FD9-AAC6-4007-89FD-1AEABA78C992}" type="pres">
      <dgm:prSet presAssocID="{80B7996E-392D-41A1-8B8A-63FDF4BB4046}" presName="compNode" presStyleCnt="0"/>
      <dgm:spPr/>
    </dgm:pt>
    <dgm:pt modelId="{BE7EF52B-CFB0-4E5F-A3A9-BC02695AD00A}" type="pres">
      <dgm:prSet presAssocID="{80B7996E-392D-41A1-8B8A-63FDF4BB4046}" presName="aNode" presStyleLbl="bgShp" presStyleIdx="0" presStyleCnt="6"/>
      <dgm:spPr/>
    </dgm:pt>
    <dgm:pt modelId="{2AD01C30-9C6D-4E79-9E34-E8F7DCF07C81}" type="pres">
      <dgm:prSet presAssocID="{80B7996E-392D-41A1-8B8A-63FDF4BB4046}" presName="textNode" presStyleLbl="bgShp" presStyleIdx="0" presStyleCnt="6"/>
      <dgm:spPr/>
    </dgm:pt>
    <dgm:pt modelId="{96E7D7CC-D155-4DC3-A1BD-A95C5A343ADE}" type="pres">
      <dgm:prSet presAssocID="{80B7996E-392D-41A1-8B8A-63FDF4BB4046}" presName="compChildNode" presStyleCnt="0"/>
      <dgm:spPr/>
    </dgm:pt>
    <dgm:pt modelId="{8A576EB0-83FD-4A39-A340-892E8C46556E}" type="pres">
      <dgm:prSet presAssocID="{80B7996E-392D-41A1-8B8A-63FDF4BB4046}" presName="theInnerList" presStyleCnt="0"/>
      <dgm:spPr/>
    </dgm:pt>
    <dgm:pt modelId="{59717BD9-AC5E-490E-9A9F-3CFF4E419635}" type="pres">
      <dgm:prSet presAssocID="{80B7996E-392D-41A1-8B8A-63FDF4BB4046}" presName="aSpace" presStyleCnt="0"/>
      <dgm:spPr/>
    </dgm:pt>
    <dgm:pt modelId="{58EAC043-524D-45C5-B2A0-EBFDCCD89B17}" type="pres">
      <dgm:prSet presAssocID="{63252371-671F-4A50-A523-BAC5A74CC92A}" presName="compNode" presStyleCnt="0"/>
      <dgm:spPr/>
    </dgm:pt>
    <dgm:pt modelId="{BF67ABA6-5352-4ADB-9F5B-45191D8FA6A9}" type="pres">
      <dgm:prSet presAssocID="{63252371-671F-4A50-A523-BAC5A74CC92A}" presName="aNode" presStyleLbl="bgShp" presStyleIdx="1" presStyleCnt="6"/>
      <dgm:spPr/>
    </dgm:pt>
    <dgm:pt modelId="{03626E6C-DBCC-4889-9FAE-A780431BA43C}" type="pres">
      <dgm:prSet presAssocID="{63252371-671F-4A50-A523-BAC5A74CC92A}" presName="textNode" presStyleLbl="bgShp" presStyleIdx="1" presStyleCnt="6"/>
      <dgm:spPr/>
    </dgm:pt>
    <dgm:pt modelId="{8E61C8E7-6F96-44A2-8F26-B97D8B6900F7}" type="pres">
      <dgm:prSet presAssocID="{63252371-671F-4A50-A523-BAC5A74CC92A}" presName="compChildNode" presStyleCnt="0"/>
      <dgm:spPr/>
    </dgm:pt>
    <dgm:pt modelId="{26FF27C9-5652-4E15-B6AD-403BB0D42DF9}" type="pres">
      <dgm:prSet presAssocID="{63252371-671F-4A50-A523-BAC5A74CC92A}" presName="theInnerList" presStyleCnt="0"/>
      <dgm:spPr/>
    </dgm:pt>
    <dgm:pt modelId="{04D0D08B-A567-4174-91A4-48631A97A9CB}" type="pres">
      <dgm:prSet presAssocID="{63252371-671F-4A50-A523-BAC5A74CC92A}" presName="aSpace" presStyleCnt="0"/>
      <dgm:spPr/>
    </dgm:pt>
    <dgm:pt modelId="{4EB81677-E531-42A1-91F7-EEE35CA33F66}" type="pres">
      <dgm:prSet presAssocID="{DD69FF4F-814C-48A5-B6B0-EB4F667BF0E6}" presName="compNode" presStyleCnt="0"/>
      <dgm:spPr/>
    </dgm:pt>
    <dgm:pt modelId="{075457B5-048B-4BD3-91A6-BBE54CEF461B}" type="pres">
      <dgm:prSet presAssocID="{DD69FF4F-814C-48A5-B6B0-EB4F667BF0E6}" presName="aNode" presStyleLbl="bgShp" presStyleIdx="2" presStyleCnt="6"/>
      <dgm:spPr/>
    </dgm:pt>
    <dgm:pt modelId="{B5D181DE-65A4-4D2F-B937-78F1BD1696AB}" type="pres">
      <dgm:prSet presAssocID="{DD69FF4F-814C-48A5-B6B0-EB4F667BF0E6}" presName="textNode" presStyleLbl="bgShp" presStyleIdx="2" presStyleCnt="6"/>
      <dgm:spPr/>
    </dgm:pt>
    <dgm:pt modelId="{B553AEDD-EE82-4BF2-BAA4-79552FD5FB8D}" type="pres">
      <dgm:prSet presAssocID="{DD69FF4F-814C-48A5-B6B0-EB4F667BF0E6}" presName="compChildNode" presStyleCnt="0"/>
      <dgm:spPr/>
    </dgm:pt>
    <dgm:pt modelId="{9B9BC752-9EE1-4CAF-9502-10F92DF1978F}" type="pres">
      <dgm:prSet presAssocID="{DD69FF4F-814C-48A5-B6B0-EB4F667BF0E6}" presName="theInnerList" presStyleCnt="0"/>
      <dgm:spPr/>
    </dgm:pt>
    <dgm:pt modelId="{7090B31C-0406-45BE-A574-B0AFFC2E8AC4}" type="pres">
      <dgm:prSet presAssocID="{DD69FF4F-814C-48A5-B6B0-EB4F667BF0E6}" presName="aSpace" presStyleCnt="0"/>
      <dgm:spPr/>
    </dgm:pt>
    <dgm:pt modelId="{3ED3FBEC-73A0-4E74-BE96-8856AAFE99EE}" type="pres">
      <dgm:prSet presAssocID="{3C768A5A-20D1-4CE6-A541-FBC4B1CF9985}" presName="compNode" presStyleCnt="0"/>
      <dgm:spPr/>
    </dgm:pt>
    <dgm:pt modelId="{B0235C4F-60CA-400C-A370-02BA3FBD0F36}" type="pres">
      <dgm:prSet presAssocID="{3C768A5A-20D1-4CE6-A541-FBC4B1CF9985}" presName="aNode" presStyleLbl="bgShp" presStyleIdx="3" presStyleCnt="6"/>
      <dgm:spPr/>
    </dgm:pt>
    <dgm:pt modelId="{F2D3F99B-1DAF-4008-8FC5-DCDFEFA2CD2D}" type="pres">
      <dgm:prSet presAssocID="{3C768A5A-20D1-4CE6-A541-FBC4B1CF9985}" presName="textNode" presStyleLbl="bgShp" presStyleIdx="3" presStyleCnt="6"/>
      <dgm:spPr/>
    </dgm:pt>
    <dgm:pt modelId="{A3E6A47D-0B8A-47A1-B8E3-90A273012710}" type="pres">
      <dgm:prSet presAssocID="{3C768A5A-20D1-4CE6-A541-FBC4B1CF9985}" presName="compChildNode" presStyleCnt="0"/>
      <dgm:spPr/>
    </dgm:pt>
    <dgm:pt modelId="{357B5123-112E-4E44-804E-E8A21E8EA52A}" type="pres">
      <dgm:prSet presAssocID="{3C768A5A-20D1-4CE6-A541-FBC4B1CF9985}" presName="theInnerList" presStyleCnt="0"/>
      <dgm:spPr/>
    </dgm:pt>
    <dgm:pt modelId="{1267F443-BBCB-4477-8729-0754CAE55998}" type="pres">
      <dgm:prSet presAssocID="{3C768A5A-20D1-4CE6-A541-FBC4B1CF9985}" presName="aSpace" presStyleCnt="0"/>
      <dgm:spPr/>
    </dgm:pt>
    <dgm:pt modelId="{9F2826D9-57DF-469F-BAC0-021FCCDAA1BD}" type="pres">
      <dgm:prSet presAssocID="{62A4E1C8-DA50-4B3F-90A5-CC304404BB6D}" presName="compNode" presStyleCnt="0"/>
      <dgm:spPr/>
    </dgm:pt>
    <dgm:pt modelId="{5E1DFC46-9D36-4158-B88C-E6380708C1C3}" type="pres">
      <dgm:prSet presAssocID="{62A4E1C8-DA50-4B3F-90A5-CC304404BB6D}" presName="aNode" presStyleLbl="bgShp" presStyleIdx="4" presStyleCnt="6"/>
      <dgm:spPr/>
    </dgm:pt>
    <dgm:pt modelId="{8BD71E82-1F9B-42C4-8EA3-DC93FD4C84B0}" type="pres">
      <dgm:prSet presAssocID="{62A4E1C8-DA50-4B3F-90A5-CC304404BB6D}" presName="textNode" presStyleLbl="bgShp" presStyleIdx="4" presStyleCnt="6"/>
      <dgm:spPr/>
    </dgm:pt>
    <dgm:pt modelId="{52EE4279-8D51-4227-8B56-A1764E3A60C8}" type="pres">
      <dgm:prSet presAssocID="{62A4E1C8-DA50-4B3F-90A5-CC304404BB6D}" presName="compChildNode" presStyleCnt="0"/>
      <dgm:spPr/>
    </dgm:pt>
    <dgm:pt modelId="{B69BB21E-D8E8-4336-8F4C-EB25E9A31B6C}" type="pres">
      <dgm:prSet presAssocID="{62A4E1C8-DA50-4B3F-90A5-CC304404BB6D}" presName="theInnerList" presStyleCnt="0"/>
      <dgm:spPr/>
    </dgm:pt>
    <dgm:pt modelId="{D52CFBA8-266F-4FAC-B266-225730FC9930}" type="pres">
      <dgm:prSet presAssocID="{62A4E1C8-DA50-4B3F-90A5-CC304404BB6D}" presName="aSpace" presStyleCnt="0"/>
      <dgm:spPr/>
    </dgm:pt>
    <dgm:pt modelId="{6F1F58B7-A655-4958-8A2D-A7F3DCAAA80E}" type="pres">
      <dgm:prSet presAssocID="{D0596528-4B47-4985-AC19-246735C0997E}" presName="compNode" presStyleCnt="0"/>
      <dgm:spPr/>
    </dgm:pt>
    <dgm:pt modelId="{2E0E9B77-D5CC-44CE-9EF2-67732B7738CB}" type="pres">
      <dgm:prSet presAssocID="{D0596528-4B47-4985-AC19-246735C0997E}" presName="aNode" presStyleLbl="bgShp" presStyleIdx="5" presStyleCnt="6"/>
      <dgm:spPr/>
    </dgm:pt>
    <dgm:pt modelId="{B5733615-53ED-4825-8904-B3F28BE8C139}" type="pres">
      <dgm:prSet presAssocID="{D0596528-4B47-4985-AC19-246735C0997E}" presName="textNode" presStyleLbl="bgShp" presStyleIdx="5" presStyleCnt="6"/>
      <dgm:spPr/>
    </dgm:pt>
    <dgm:pt modelId="{A9AED9A1-5808-4018-B6D8-209770523B33}" type="pres">
      <dgm:prSet presAssocID="{D0596528-4B47-4985-AC19-246735C0997E}" presName="compChildNode" presStyleCnt="0"/>
      <dgm:spPr/>
    </dgm:pt>
    <dgm:pt modelId="{23DFA8D3-D565-4406-80B0-FE6688D53F11}" type="pres">
      <dgm:prSet presAssocID="{D0596528-4B47-4985-AC19-246735C0997E}" presName="theInnerList" presStyleCnt="0"/>
      <dgm:spPr/>
    </dgm:pt>
  </dgm:ptLst>
  <dgm:cxnLst>
    <dgm:cxn modelId="{372C1B06-6C6C-4E81-A87E-F22A75F1828E}" srcId="{95977E54-613F-43F2-98BF-4DFB97E7ACE9}" destId="{80B7996E-392D-41A1-8B8A-63FDF4BB4046}" srcOrd="0" destOrd="0" parTransId="{42045222-FD63-4CA6-AB40-1968D056EAFC}" sibTransId="{FD199B41-4A84-45AD-97CF-A075E4692031}"/>
    <dgm:cxn modelId="{11677D15-307D-4581-AEEE-D7BE7AD0B10D}" srcId="{95977E54-613F-43F2-98BF-4DFB97E7ACE9}" destId="{DD69FF4F-814C-48A5-B6B0-EB4F667BF0E6}" srcOrd="2" destOrd="0" parTransId="{3BA36438-66EA-4CDC-B03C-36B82347C644}" sibTransId="{D18D1DF5-146C-4B3D-8F36-678C56C47267}"/>
    <dgm:cxn modelId="{1A1B753D-AFC2-483B-8839-D38B36AFACEA}" type="presOf" srcId="{63252371-671F-4A50-A523-BAC5A74CC92A}" destId="{03626E6C-DBCC-4889-9FAE-A780431BA43C}" srcOrd="1" destOrd="0" presId="urn:microsoft.com/office/officeart/2005/8/layout/lProcess2"/>
    <dgm:cxn modelId="{93CEF079-E6CC-484E-B776-4796D3CB84AF}" type="presOf" srcId="{D0596528-4B47-4985-AC19-246735C0997E}" destId="{2E0E9B77-D5CC-44CE-9EF2-67732B7738CB}" srcOrd="0" destOrd="0" presId="urn:microsoft.com/office/officeart/2005/8/layout/lProcess2"/>
    <dgm:cxn modelId="{6297F67E-B23E-45E7-B5CB-FD0729CFBAC6}" type="presOf" srcId="{DD69FF4F-814C-48A5-B6B0-EB4F667BF0E6}" destId="{B5D181DE-65A4-4D2F-B937-78F1BD1696AB}" srcOrd="1" destOrd="0" presId="urn:microsoft.com/office/officeart/2005/8/layout/lProcess2"/>
    <dgm:cxn modelId="{B2FE6785-D602-4764-AE54-038E0BDBCE8A}" type="presOf" srcId="{63252371-671F-4A50-A523-BAC5A74CC92A}" destId="{BF67ABA6-5352-4ADB-9F5B-45191D8FA6A9}" srcOrd="0" destOrd="0" presId="urn:microsoft.com/office/officeart/2005/8/layout/lProcess2"/>
    <dgm:cxn modelId="{F1F4E094-65C6-450E-B2AD-9634381F4D43}" type="presOf" srcId="{62A4E1C8-DA50-4B3F-90A5-CC304404BB6D}" destId="{5E1DFC46-9D36-4158-B88C-E6380708C1C3}" srcOrd="0" destOrd="0" presId="urn:microsoft.com/office/officeart/2005/8/layout/lProcess2"/>
    <dgm:cxn modelId="{5D431798-5F41-4B9C-AC1E-6C53CB0DE4EB}" type="presOf" srcId="{DD69FF4F-814C-48A5-B6B0-EB4F667BF0E6}" destId="{075457B5-048B-4BD3-91A6-BBE54CEF461B}" srcOrd="0" destOrd="0" presId="urn:microsoft.com/office/officeart/2005/8/layout/lProcess2"/>
    <dgm:cxn modelId="{AA4D129E-9B3B-4CF3-ACA8-71F169DBBC53}" type="presOf" srcId="{D0596528-4B47-4985-AC19-246735C0997E}" destId="{B5733615-53ED-4825-8904-B3F28BE8C139}" srcOrd="1" destOrd="0" presId="urn:microsoft.com/office/officeart/2005/8/layout/lProcess2"/>
    <dgm:cxn modelId="{D3AC7BB4-D453-4229-8578-B513D34482BB}" srcId="{95977E54-613F-43F2-98BF-4DFB97E7ACE9}" destId="{D0596528-4B47-4985-AC19-246735C0997E}" srcOrd="5" destOrd="0" parTransId="{DE93A288-51A8-44CF-8CF4-33415A7C02E4}" sibTransId="{F135B2EC-6653-4D86-AC02-9011D4AB938C}"/>
    <dgm:cxn modelId="{AEE9E6B5-2E44-4CA5-ABAA-AD8E19266451}" type="presOf" srcId="{3C768A5A-20D1-4CE6-A541-FBC4B1CF9985}" destId="{B0235C4F-60CA-400C-A370-02BA3FBD0F36}" srcOrd="0" destOrd="0" presId="urn:microsoft.com/office/officeart/2005/8/layout/lProcess2"/>
    <dgm:cxn modelId="{EA1FC0C4-6D98-400B-A212-A80460701E27}" srcId="{95977E54-613F-43F2-98BF-4DFB97E7ACE9}" destId="{62A4E1C8-DA50-4B3F-90A5-CC304404BB6D}" srcOrd="4" destOrd="0" parTransId="{2C17C3D3-B623-4383-A03E-AE72A431AC88}" sibTransId="{290B4EE9-35ED-474E-8D89-13BCD277981C}"/>
    <dgm:cxn modelId="{1EF912CC-D1D3-439E-8739-8CB64243E8B5}" type="presOf" srcId="{62A4E1C8-DA50-4B3F-90A5-CC304404BB6D}" destId="{8BD71E82-1F9B-42C4-8EA3-DC93FD4C84B0}" srcOrd="1" destOrd="0" presId="urn:microsoft.com/office/officeart/2005/8/layout/lProcess2"/>
    <dgm:cxn modelId="{040346D0-9753-48F9-851B-164B1C01D342}" type="presOf" srcId="{80B7996E-392D-41A1-8B8A-63FDF4BB4046}" destId="{2AD01C30-9C6D-4E79-9E34-E8F7DCF07C81}" srcOrd="1" destOrd="0" presId="urn:microsoft.com/office/officeart/2005/8/layout/lProcess2"/>
    <dgm:cxn modelId="{B9282BD2-6D86-41C7-B08F-22D607BFA3B5}" srcId="{95977E54-613F-43F2-98BF-4DFB97E7ACE9}" destId="{3C768A5A-20D1-4CE6-A541-FBC4B1CF9985}" srcOrd="3" destOrd="0" parTransId="{CE2C4172-DDD0-4228-85D7-56A82A1CE0BC}" sibTransId="{9CA4160D-40D0-4FB0-A514-64F0F1114DF3}"/>
    <dgm:cxn modelId="{33BBDFDA-687D-424B-A354-2818A197F650}" type="presOf" srcId="{80B7996E-392D-41A1-8B8A-63FDF4BB4046}" destId="{BE7EF52B-CFB0-4E5F-A3A9-BC02695AD00A}" srcOrd="0" destOrd="0" presId="urn:microsoft.com/office/officeart/2005/8/layout/lProcess2"/>
    <dgm:cxn modelId="{8FBD20DE-9CFC-464F-9F77-5D82027EFAE2}" type="presOf" srcId="{3C768A5A-20D1-4CE6-A541-FBC4B1CF9985}" destId="{F2D3F99B-1DAF-4008-8FC5-DCDFEFA2CD2D}" srcOrd="1" destOrd="0" presId="urn:microsoft.com/office/officeart/2005/8/layout/lProcess2"/>
    <dgm:cxn modelId="{D9CC31F9-CD37-4135-A1F5-3424FCC55BBA}" type="presOf" srcId="{95977E54-613F-43F2-98BF-4DFB97E7ACE9}" destId="{68FABDA9-EEE8-4E69-8EDD-FD7A7FC5EA7C}" srcOrd="0" destOrd="0" presId="urn:microsoft.com/office/officeart/2005/8/layout/lProcess2"/>
    <dgm:cxn modelId="{01106FFE-0A08-4DC4-88D9-A9BCAD6C0504}" srcId="{95977E54-613F-43F2-98BF-4DFB97E7ACE9}" destId="{63252371-671F-4A50-A523-BAC5A74CC92A}" srcOrd="1" destOrd="0" parTransId="{FD5A5D4A-EA32-4A28-B662-D824B9C88323}" sibTransId="{46014724-53AF-4180-A5F8-6DAFB9EFE077}"/>
    <dgm:cxn modelId="{3EC2D8C2-4DF4-4637-893F-BB9C8DA34C46}" type="presParOf" srcId="{68FABDA9-EEE8-4E69-8EDD-FD7A7FC5EA7C}" destId="{EB194FD9-AAC6-4007-89FD-1AEABA78C992}" srcOrd="0" destOrd="0" presId="urn:microsoft.com/office/officeart/2005/8/layout/lProcess2"/>
    <dgm:cxn modelId="{01E474C2-589F-4BC7-943B-5013EA95712E}" type="presParOf" srcId="{EB194FD9-AAC6-4007-89FD-1AEABA78C992}" destId="{BE7EF52B-CFB0-4E5F-A3A9-BC02695AD00A}" srcOrd="0" destOrd="0" presId="urn:microsoft.com/office/officeart/2005/8/layout/lProcess2"/>
    <dgm:cxn modelId="{5ED5E337-A550-4876-AEBB-FEBA26D65D7D}" type="presParOf" srcId="{EB194FD9-AAC6-4007-89FD-1AEABA78C992}" destId="{2AD01C30-9C6D-4E79-9E34-E8F7DCF07C81}" srcOrd="1" destOrd="0" presId="urn:microsoft.com/office/officeart/2005/8/layout/lProcess2"/>
    <dgm:cxn modelId="{EB7150C5-8357-479D-8EDB-B32E1E922CCB}" type="presParOf" srcId="{EB194FD9-AAC6-4007-89FD-1AEABA78C992}" destId="{96E7D7CC-D155-4DC3-A1BD-A95C5A343ADE}" srcOrd="2" destOrd="0" presId="urn:microsoft.com/office/officeart/2005/8/layout/lProcess2"/>
    <dgm:cxn modelId="{F2179212-F265-49D7-93F8-DB64232157BB}" type="presParOf" srcId="{96E7D7CC-D155-4DC3-A1BD-A95C5A343ADE}" destId="{8A576EB0-83FD-4A39-A340-892E8C46556E}" srcOrd="0" destOrd="0" presId="urn:microsoft.com/office/officeart/2005/8/layout/lProcess2"/>
    <dgm:cxn modelId="{50397468-E4A4-4D92-87D3-159350E7F040}" type="presParOf" srcId="{68FABDA9-EEE8-4E69-8EDD-FD7A7FC5EA7C}" destId="{59717BD9-AC5E-490E-9A9F-3CFF4E419635}" srcOrd="1" destOrd="0" presId="urn:microsoft.com/office/officeart/2005/8/layout/lProcess2"/>
    <dgm:cxn modelId="{222D33D1-302C-43B1-8BF4-FA87F3B4AB72}" type="presParOf" srcId="{68FABDA9-EEE8-4E69-8EDD-FD7A7FC5EA7C}" destId="{58EAC043-524D-45C5-B2A0-EBFDCCD89B17}" srcOrd="2" destOrd="0" presId="urn:microsoft.com/office/officeart/2005/8/layout/lProcess2"/>
    <dgm:cxn modelId="{4D7A63FC-6A7D-48F7-A2CB-95CB314EE3FF}" type="presParOf" srcId="{58EAC043-524D-45C5-B2A0-EBFDCCD89B17}" destId="{BF67ABA6-5352-4ADB-9F5B-45191D8FA6A9}" srcOrd="0" destOrd="0" presId="urn:microsoft.com/office/officeart/2005/8/layout/lProcess2"/>
    <dgm:cxn modelId="{40292ED9-A000-4194-8093-8B5C42252938}" type="presParOf" srcId="{58EAC043-524D-45C5-B2A0-EBFDCCD89B17}" destId="{03626E6C-DBCC-4889-9FAE-A780431BA43C}" srcOrd="1" destOrd="0" presId="urn:microsoft.com/office/officeart/2005/8/layout/lProcess2"/>
    <dgm:cxn modelId="{343D58B4-F17C-426C-900A-8C98AFF102A1}" type="presParOf" srcId="{58EAC043-524D-45C5-B2A0-EBFDCCD89B17}" destId="{8E61C8E7-6F96-44A2-8F26-B97D8B6900F7}" srcOrd="2" destOrd="0" presId="urn:microsoft.com/office/officeart/2005/8/layout/lProcess2"/>
    <dgm:cxn modelId="{D823BC12-8739-401D-B0AB-ACB89ACFC08A}" type="presParOf" srcId="{8E61C8E7-6F96-44A2-8F26-B97D8B6900F7}" destId="{26FF27C9-5652-4E15-B6AD-403BB0D42DF9}" srcOrd="0" destOrd="0" presId="urn:microsoft.com/office/officeart/2005/8/layout/lProcess2"/>
    <dgm:cxn modelId="{56D0D913-9D66-4E23-9CB1-0591BFB11111}" type="presParOf" srcId="{68FABDA9-EEE8-4E69-8EDD-FD7A7FC5EA7C}" destId="{04D0D08B-A567-4174-91A4-48631A97A9CB}" srcOrd="3" destOrd="0" presId="urn:microsoft.com/office/officeart/2005/8/layout/lProcess2"/>
    <dgm:cxn modelId="{E259350F-DFFA-4418-9F1A-BC1840BA1E7B}" type="presParOf" srcId="{68FABDA9-EEE8-4E69-8EDD-FD7A7FC5EA7C}" destId="{4EB81677-E531-42A1-91F7-EEE35CA33F66}" srcOrd="4" destOrd="0" presId="urn:microsoft.com/office/officeart/2005/8/layout/lProcess2"/>
    <dgm:cxn modelId="{8D18D7EE-662F-4A85-8FC0-F97663F21634}" type="presParOf" srcId="{4EB81677-E531-42A1-91F7-EEE35CA33F66}" destId="{075457B5-048B-4BD3-91A6-BBE54CEF461B}" srcOrd="0" destOrd="0" presId="urn:microsoft.com/office/officeart/2005/8/layout/lProcess2"/>
    <dgm:cxn modelId="{47B1E5F1-D491-4CD4-808A-BEC3F13E1A05}" type="presParOf" srcId="{4EB81677-E531-42A1-91F7-EEE35CA33F66}" destId="{B5D181DE-65A4-4D2F-B937-78F1BD1696AB}" srcOrd="1" destOrd="0" presId="urn:microsoft.com/office/officeart/2005/8/layout/lProcess2"/>
    <dgm:cxn modelId="{34C271A0-3D32-4281-A7CD-AD4153FD34C2}" type="presParOf" srcId="{4EB81677-E531-42A1-91F7-EEE35CA33F66}" destId="{B553AEDD-EE82-4BF2-BAA4-79552FD5FB8D}" srcOrd="2" destOrd="0" presId="urn:microsoft.com/office/officeart/2005/8/layout/lProcess2"/>
    <dgm:cxn modelId="{C8FF192B-B877-4783-8382-B6D4F87DFC51}" type="presParOf" srcId="{B553AEDD-EE82-4BF2-BAA4-79552FD5FB8D}" destId="{9B9BC752-9EE1-4CAF-9502-10F92DF1978F}" srcOrd="0" destOrd="0" presId="urn:microsoft.com/office/officeart/2005/8/layout/lProcess2"/>
    <dgm:cxn modelId="{3ED1F674-7A5E-4C1C-AE65-4610D93EAB91}" type="presParOf" srcId="{68FABDA9-EEE8-4E69-8EDD-FD7A7FC5EA7C}" destId="{7090B31C-0406-45BE-A574-B0AFFC2E8AC4}" srcOrd="5" destOrd="0" presId="urn:microsoft.com/office/officeart/2005/8/layout/lProcess2"/>
    <dgm:cxn modelId="{6EADB684-ACD7-47F0-AFFC-0ADF6F9BBD32}" type="presParOf" srcId="{68FABDA9-EEE8-4E69-8EDD-FD7A7FC5EA7C}" destId="{3ED3FBEC-73A0-4E74-BE96-8856AAFE99EE}" srcOrd="6" destOrd="0" presId="urn:microsoft.com/office/officeart/2005/8/layout/lProcess2"/>
    <dgm:cxn modelId="{E4A1CE34-01BE-46B4-9665-FA4DE9D7427B}" type="presParOf" srcId="{3ED3FBEC-73A0-4E74-BE96-8856AAFE99EE}" destId="{B0235C4F-60CA-400C-A370-02BA3FBD0F36}" srcOrd="0" destOrd="0" presId="urn:microsoft.com/office/officeart/2005/8/layout/lProcess2"/>
    <dgm:cxn modelId="{6D0732B4-F572-4636-BF9C-D3F50FF40615}" type="presParOf" srcId="{3ED3FBEC-73A0-4E74-BE96-8856AAFE99EE}" destId="{F2D3F99B-1DAF-4008-8FC5-DCDFEFA2CD2D}" srcOrd="1" destOrd="0" presId="urn:microsoft.com/office/officeart/2005/8/layout/lProcess2"/>
    <dgm:cxn modelId="{33767554-85AD-4E89-8B05-89D81B5F4093}" type="presParOf" srcId="{3ED3FBEC-73A0-4E74-BE96-8856AAFE99EE}" destId="{A3E6A47D-0B8A-47A1-B8E3-90A273012710}" srcOrd="2" destOrd="0" presId="urn:microsoft.com/office/officeart/2005/8/layout/lProcess2"/>
    <dgm:cxn modelId="{20FA0F59-14EE-4EB6-A889-A4FB026E5BAF}" type="presParOf" srcId="{A3E6A47D-0B8A-47A1-B8E3-90A273012710}" destId="{357B5123-112E-4E44-804E-E8A21E8EA52A}" srcOrd="0" destOrd="0" presId="urn:microsoft.com/office/officeart/2005/8/layout/lProcess2"/>
    <dgm:cxn modelId="{2AC4F3FD-D7C5-45DC-92BB-D9F0AEE0EF00}" type="presParOf" srcId="{68FABDA9-EEE8-4E69-8EDD-FD7A7FC5EA7C}" destId="{1267F443-BBCB-4477-8729-0754CAE55998}" srcOrd="7" destOrd="0" presId="urn:microsoft.com/office/officeart/2005/8/layout/lProcess2"/>
    <dgm:cxn modelId="{2278F2EF-A054-4D0F-A75B-B68334535C4B}" type="presParOf" srcId="{68FABDA9-EEE8-4E69-8EDD-FD7A7FC5EA7C}" destId="{9F2826D9-57DF-469F-BAC0-021FCCDAA1BD}" srcOrd="8" destOrd="0" presId="urn:microsoft.com/office/officeart/2005/8/layout/lProcess2"/>
    <dgm:cxn modelId="{2BE67CEF-C566-4D2E-B882-1271C6D971B8}" type="presParOf" srcId="{9F2826D9-57DF-469F-BAC0-021FCCDAA1BD}" destId="{5E1DFC46-9D36-4158-B88C-E6380708C1C3}" srcOrd="0" destOrd="0" presId="urn:microsoft.com/office/officeart/2005/8/layout/lProcess2"/>
    <dgm:cxn modelId="{357666CA-516C-483F-858F-72827A2529FB}" type="presParOf" srcId="{9F2826D9-57DF-469F-BAC0-021FCCDAA1BD}" destId="{8BD71E82-1F9B-42C4-8EA3-DC93FD4C84B0}" srcOrd="1" destOrd="0" presId="urn:microsoft.com/office/officeart/2005/8/layout/lProcess2"/>
    <dgm:cxn modelId="{DD94FF36-4298-44A6-98F1-1C048666862B}" type="presParOf" srcId="{9F2826D9-57DF-469F-BAC0-021FCCDAA1BD}" destId="{52EE4279-8D51-4227-8B56-A1764E3A60C8}" srcOrd="2" destOrd="0" presId="urn:microsoft.com/office/officeart/2005/8/layout/lProcess2"/>
    <dgm:cxn modelId="{64B98795-0EF4-43C4-8059-DE77D0101D10}" type="presParOf" srcId="{52EE4279-8D51-4227-8B56-A1764E3A60C8}" destId="{B69BB21E-D8E8-4336-8F4C-EB25E9A31B6C}" srcOrd="0" destOrd="0" presId="urn:microsoft.com/office/officeart/2005/8/layout/lProcess2"/>
    <dgm:cxn modelId="{68A664F7-FDD7-4345-A738-27BA005A87A8}" type="presParOf" srcId="{68FABDA9-EEE8-4E69-8EDD-FD7A7FC5EA7C}" destId="{D52CFBA8-266F-4FAC-B266-225730FC9930}" srcOrd="9" destOrd="0" presId="urn:microsoft.com/office/officeart/2005/8/layout/lProcess2"/>
    <dgm:cxn modelId="{FD3FD75E-C726-40E6-A4F8-812532FA56B9}" type="presParOf" srcId="{68FABDA9-EEE8-4E69-8EDD-FD7A7FC5EA7C}" destId="{6F1F58B7-A655-4958-8A2D-A7F3DCAAA80E}" srcOrd="10" destOrd="0" presId="urn:microsoft.com/office/officeart/2005/8/layout/lProcess2"/>
    <dgm:cxn modelId="{DB62EF21-45E3-4523-A005-6981A74C712F}" type="presParOf" srcId="{6F1F58B7-A655-4958-8A2D-A7F3DCAAA80E}" destId="{2E0E9B77-D5CC-44CE-9EF2-67732B7738CB}" srcOrd="0" destOrd="0" presId="urn:microsoft.com/office/officeart/2005/8/layout/lProcess2"/>
    <dgm:cxn modelId="{AD1ACA8C-2CC4-4CAA-8766-0A415A911900}" type="presParOf" srcId="{6F1F58B7-A655-4958-8A2D-A7F3DCAAA80E}" destId="{B5733615-53ED-4825-8904-B3F28BE8C139}" srcOrd="1" destOrd="0" presId="urn:microsoft.com/office/officeart/2005/8/layout/lProcess2"/>
    <dgm:cxn modelId="{A3D0954B-6802-4248-9059-FDD301A59D8C}" type="presParOf" srcId="{6F1F58B7-A655-4958-8A2D-A7F3DCAAA80E}" destId="{A9AED9A1-5808-4018-B6D8-209770523B33}" srcOrd="2" destOrd="0" presId="urn:microsoft.com/office/officeart/2005/8/layout/lProcess2"/>
    <dgm:cxn modelId="{1826CF7B-2B99-4577-A840-274561091ABA}" type="presParOf" srcId="{A9AED9A1-5808-4018-B6D8-209770523B33}" destId="{23DFA8D3-D565-4406-80B0-FE6688D53F11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F626F1-3C7E-4AB1-887B-411AF0DAF4FA}" type="doc">
      <dgm:prSet loTypeId="urn:microsoft.com/office/officeart/2005/8/layout/radial3" loCatId="relationship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627FA14-D5B8-495A-81E7-03344D38CA23}">
      <dgm:prSet phldrT="[文本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en-US" altLang="zh-CN" sz="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6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Platform</a:t>
          </a:r>
          <a:endParaRPr lang="zh-CN" altLang="en-US" sz="2000" b="0" i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8F5D21-8232-4A2F-997B-A17E56BA39B6}" type="par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A88E042D-0D26-4D35-B425-3157B8096B92}" type="sib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77DDFB41-6171-4B9A-9C90-B795BB9DB0A4}">
      <dgm:prSet phldrT="[文本]" custT="1"/>
      <dgm:spPr/>
      <dgm:t>
        <a:bodyPr lIns="0" tIns="0" rIns="0" bIns="0"/>
        <a:lstStyle/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gm:t>
    </dgm:pt>
    <dgm:pt modelId="{B0A9C027-CA00-45F9-AB12-430CBF596FCC}" type="par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AB35AB04-D818-4ECE-842F-F20FF767F605}" type="sib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CB90CC3E-4F46-4D69-A7F1-89E1DABB4066}">
      <dgm:prSet phldrT="[文本]" custT="1"/>
      <dgm:spPr/>
      <dgm:t>
        <a:bodyPr lIns="0" tIns="0" rIns="0" bIns="0"/>
        <a:lstStyle/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r">
            <a:lnSpc>
              <a:spcPts val="1400"/>
            </a:lnSpc>
            <a:spcAft>
              <a:spcPts val="0"/>
            </a:spcAft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/>
            <a:t>终端品牌</a:t>
          </a:r>
        </a:p>
      </dgm:t>
    </dgm:pt>
    <dgm:pt modelId="{E0213255-E073-4CC5-A68F-B71D868FD8EB}" type="par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C6963973-A398-4249-BEED-341D519BC7CB}" type="sib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2665B3C0-C391-4923-B97E-E360A7D2ED18}">
      <dgm:prSet phldrT="[文本]" custT="1"/>
      <dgm:spPr/>
      <dgm:t>
        <a:bodyPr lIns="0" tIns="0" rIns="0" bIns="0"/>
        <a:lstStyle/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0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200" b="1" i="0" dirty="0"/>
            <a:t>Partner</a:t>
          </a:r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000" i="1" dirty="0"/>
            <a:t>Trader</a:t>
          </a:r>
        </a:p>
        <a:p>
          <a:pPr>
            <a:lnSpc>
              <a:spcPts val="1000"/>
            </a:lnSpc>
            <a:spcAft>
              <a:spcPts val="0"/>
            </a:spcAft>
          </a:pPr>
          <a:r>
            <a:rPr lang="zh-CN" altLang="en-US" sz="1000" i="1" dirty="0"/>
            <a:t>代理商</a:t>
          </a:r>
        </a:p>
      </dgm:t>
    </dgm:pt>
    <dgm:pt modelId="{A2F83C55-A17B-41F9-A1F1-E4131D90D0BC}" type="par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BD639957-0C9E-4949-918D-66129C402562}" type="sib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377019FD-73BE-449E-8186-BF07F05ACC6C}">
      <dgm:prSet phldrT="[文本]" custT="1"/>
      <dgm:spPr/>
      <dgm:t>
        <a:bodyPr lIns="0" tIns="0" rIns="0" bIns="0"/>
        <a:lstStyle/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l">
            <a:lnSpc>
              <a:spcPts val="1400"/>
            </a:lnSpc>
            <a:spcAft>
              <a:spcPts val="0"/>
            </a:spcAft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gm:t>
    </dgm:pt>
    <dgm:pt modelId="{C3CC34CE-3169-4195-9A07-36FE0A76F76B}" type="par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72887D2F-02D9-42AE-AA56-580AD2791D38}" type="sib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101BE99D-188A-4324-8D39-C7C38DC35D1A}" type="pres">
      <dgm:prSet presAssocID="{C9F626F1-3C7E-4AB1-887B-411AF0DAF4FA}" presName="composite" presStyleCnt="0">
        <dgm:presLayoutVars>
          <dgm:chMax val="1"/>
          <dgm:dir/>
          <dgm:resizeHandles val="exact"/>
        </dgm:presLayoutVars>
      </dgm:prSet>
      <dgm:spPr/>
    </dgm:pt>
    <dgm:pt modelId="{8AB9A9B9-DE64-4FDC-812B-AD4EBF773AF6}" type="pres">
      <dgm:prSet presAssocID="{C9F626F1-3C7E-4AB1-887B-411AF0DAF4FA}" presName="radial" presStyleCnt="0">
        <dgm:presLayoutVars>
          <dgm:animLvl val="ctr"/>
        </dgm:presLayoutVars>
      </dgm:prSet>
      <dgm:spPr/>
    </dgm:pt>
    <dgm:pt modelId="{6250EF0D-6091-4A3F-8A70-51EDF2330EC5}" type="pres">
      <dgm:prSet presAssocID="{6627FA14-D5B8-495A-81E7-03344D38CA23}" presName="centerShape" presStyleLbl="vennNode1" presStyleIdx="0" presStyleCnt="5" custScaleX="203470" custScaleY="174653"/>
      <dgm:spPr/>
    </dgm:pt>
    <dgm:pt modelId="{972A9A6B-1B0D-4049-A733-98FA58878E2D}" type="pres">
      <dgm:prSet presAssocID="{77DDFB41-6171-4B9A-9C90-B795BB9DB0A4}" presName="node" presStyleLbl="vennNode1" presStyleIdx="1" presStyleCnt="5" custScaleX="273382" custScaleY="220481" custRadScaleRad="99824" custRadScaleInc="-483">
        <dgm:presLayoutVars>
          <dgm:bulletEnabled val="1"/>
        </dgm:presLayoutVars>
      </dgm:prSet>
      <dgm:spPr/>
    </dgm:pt>
    <dgm:pt modelId="{180A00A8-2A80-4C01-8921-E02524A10950}" type="pres">
      <dgm:prSet presAssocID="{CB90CC3E-4F46-4D69-A7F1-89E1DABB4066}" presName="node" presStyleLbl="vennNode1" presStyleIdx="2" presStyleCnt="5" custScaleX="264880" custScaleY="258299" custRadScaleRad="128010" custRadScaleInc="-3663">
        <dgm:presLayoutVars>
          <dgm:bulletEnabled val="1"/>
        </dgm:presLayoutVars>
      </dgm:prSet>
      <dgm:spPr/>
    </dgm:pt>
    <dgm:pt modelId="{748C69CC-F439-4C8A-A83F-7098C756A145}" type="pres">
      <dgm:prSet presAssocID="{2665B3C0-C391-4923-B97E-E360A7D2ED18}" presName="node" presStyleLbl="vennNode1" presStyleIdx="3" presStyleCnt="5" custScaleX="279921" custScaleY="228473" custRadScaleRad="99155" custRadScaleInc="-1175">
        <dgm:presLayoutVars>
          <dgm:bulletEnabled val="1"/>
        </dgm:presLayoutVars>
      </dgm:prSet>
      <dgm:spPr/>
    </dgm:pt>
    <dgm:pt modelId="{4D0C5E29-FA43-47CF-A379-07764516868B}" type="pres">
      <dgm:prSet presAssocID="{377019FD-73BE-449E-8186-BF07F05ACC6C}" presName="node" presStyleLbl="vennNode1" presStyleIdx="4" presStyleCnt="5" custScaleX="272473" custScaleY="252297" custRadScaleRad="127847" custRadScaleInc="2834">
        <dgm:presLayoutVars>
          <dgm:bulletEnabled val="1"/>
        </dgm:presLayoutVars>
      </dgm:prSet>
      <dgm:spPr/>
    </dgm:pt>
  </dgm:ptLst>
  <dgm:cxnLst>
    <dgm:cxn modelId="{5463E301-2551-4A48-8C65-F0B020A98152}" srcId="{6627FA14-D5B8-495A-81E7-03344D38CA23}" destId="{2665B3C0-C391-4923-B97E-E360A7D2ED18}" srcOrd="2" destOrd="0" parTransId="{A2F83C55-A17B-41F9-A1F1-E4131D90D0BC}" sibTransId="{BD639957-0C9E-4949-918D-66129C402562}"/>
    <dgm:cxn modelId="{FFD0B03B-D6F5-4ECF-B066-2065F2272672}" type="presOf" srcId="{6627FA14-D5B8-495A-81E7-03344D38CA23}" destId="{6250EF0D-6091-4A3F-8A70-51EDF2330EC5}" srcOrd="0" destOrd="0" presId="urn:microsoft.com/office/officeart/2005/8/layout/radial3"/>
    <dgm:cxn modelId="{E85F1E5F-CE2F-4C93-9B38-7A859067F0E9}" type="presOf" srcId="{C9F626F1-3C7E-4AB1-887B-411AF0DAF4FA}" destId="{101BE99D-188A-4324-8D39-C7C38DC35D1A}" srcOrd="0" destOrd="0" presId="urn:microsoft.com/office/officeart/2005/8/layout/radial3"/>
    <dgm:cxn modelId="{BDD33A62-1588-4EC7-8800-EFA2174B167D}" type="presOf" srcId="{77DDFB41-6171-4B9A-9C90-B795BB9DB0A4}" destId="{972A9A6B-1B0D-4049-A733-98FA58878E2D}" srcOrd="0" destOrd="0" presId="urn:microsoft.com/office/officeart/2005/8/layout/radial3"/>
    <dgm:cxn modelId="{AC30B96D-C2AB-4E22-AFCB-15248D626ABD}" type="presOf" srcId="{CB90CC3E-4F46-4D69-A7F1-89E1DABB4066}" destId="{180A00A8-2A80-4C01-8921-E02524A10950}" srcOrd="0" destOrd="0" presId="urn:microsoft.com/office/officeart/2005/8/layout/radial3"/>
    <dgm:cxn modelId="{9317FC53-FB17-4F44-8DCE-68476D663D0A}" type="presOf" srcId="{2665B3C0-C391-4923-B97E-E360A7D2ED18}" destId="{748C69CC-F439-4C8A-A83F-7098C756A145}" srcOrd="0" destOrd="0" presId="urn:microsoft.com/office/officeart/2005/8/layout/radial3"/>
    <dgm:cxn modelId="{6B60327D-872F-43AD-A860-C8509376A7BA}" srcId="{C9F626F1-3C7E-4AB1-887B-411AF0DAF4FA}" destId="{6627FA14-D5B8-495A-81E7-03344D38CA23}" srcOrd="0" destOrd="0" parTransId="{528F5D21-8232-4A2F-997B-A17E56BA39B6}" sibTransId="{A88E042D-0D26-4D35-B425-3157B8096B92}"/>
    <dgm:cxn modelId="{A760DCA7-58A4-494D-98CF-F08262977756}" srcId="{6627FA14-D5B8-495A-81E7-03344D38CA23}" destId="{CB90CC3E-4F46-4D69-A7F1-89E1DABB4066}" srcOrd="1" destOrd="0" parTransId="{E0213255-E073-4CC5-A68F-B71D868FD8EB}" sibTransId="{C6963973-A398-4249-BEED-341D519BC7CB}"/>
    <dgm:cxn modelId="{FAB369C9-5D3E-46A4-A2BE-FC86EC56E8E6}" srcId="{6627FA14-D5B8-495A-81E7-03344D38CA23}" destId="{377019FD-73BE-449E-8186-BF07F05ACC6C}" srcOrd="3" destOrd="0" parTransId="{C3CC34CE-3169-4195-9A07-36FE0A76F76B}" sibTransId="{72887D2F-02D9-42AE-AA56-580AD2791D38}"/>
    <dgm:cxn modelId="{5BD1D8CB-9B24-4E3D-800B-DA75D8EE14BA}" srcId="{6627FA14-D5B8-495A-81E7-03344D38CA23}" destId="{77DDFB41-6171-4B9A-9C90-B795BB9DB0A4}" srcOrd="0" destOrd="0" parTransId="{B0A9C027-CA00-45F9-AB12-430CBF596FCC}" sibTransId="{AB35AB04-D818-4ECE-842F-F20FF767F605}"/>
    <dgm:cxn modelId="{A7E61DCF-C7F6-4B2B-8DDF-20E9E9F46DF3}" type="presOf" srcId="{377019FD-73BE-449E-8186-BF07F05ACC6C}" destId="{4D0C5E29-FA43-47CF-A379-07764516868B}" srcOrd="0" destOrd="0" presId="urn:microsoft.com/office/officeart/2005/8/layout/radial3"/>
    <dgm:cxn modelId="{C5480CFB-5496-4392-913E-3058ECD5FD4C}" type="presParOf" srcId="{101BE99D-188A-4324-8D39-C7C38DC35D1A}" destId="{8AB9A9B9-DE64-4FDC-812B-AD4EBF773AF6}" srcOrd="0" destOrd="0" presId="urn:microsoft.com/office/officeart/2005/8/layout/radial3"/>
    <dgm:cxn modelId="{F564D301-6653-409D-8FCE-4EEB1E88D77F}" type="presParOf" srcId="{8AB9A9B9-DE64-4FDC-812B-AD4EBF773AF6}" destId="{6250EF0D-6091-4A3F-8A70-51EDF2330EC5}" srcOrd="0" destOrd="0" presId="urn:microsoft.com/office/officeart/2005/8/layout/radial3"/>
    <dgm:cxn modelId="{E8377943-9FCC-472C-970A-832C6F069FF5}" type="presParOf" srcId="{8AB9A9B9-DE64-4FDC-812B-AD4EBF773AF6}" destId="{972A9A6B-1B0D-4049-A733-98FA58878E2D}" srcOrd="1" destOrd="0" presId="urn:microsoft.com/office/officeart/2005/8/layout/radial3"/>
    <dgm:cxn modelId="{639DC833-F6BB-40B2-A03F-A19F13327022}" type="presParOf" srcId="{8AB9A9B9-DE64-4FDC-812B-AD4EBF773AF6}" destId="{180A00A8-2A80-4C01-8921-E02524A10950}" srcOrd="2" destOrd="0" presId="urn:microsoft.com/office/officeart/2005/8/layout/radial3"/>
    <dgm:cxn modelId="{C741E533-1C67-460C-B8E5-D31756948C53}" type="presParOf" srcId="{8AB9A9B9-DE64-4FDC-812B-AD4EBF773AF6}" destId="{748C69CC-F439-4C8A-A83F-7098C756A145}" srcOrd="3" destOrd="0" presId="urn:microsoft.com/office/officeart/2005/8/layout/radial3"/>
    <dgm:cxn modelId="{C3D5C569-16BB-47C8-B717-2BFA3E40B201}" type="presParOf" srcId="{8AB9A9B9-DE64-4FDC-812B-AD4EBF773AF6}" destId="{4D0C5E29-FA43-47CF-A379-07764516868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F626F1-3C7E-4AB1-887B-411AF0DAF4FA}" type="doc">
      <dgm:prSet loTypeId="urn:microsoft.com/office/officeart/2005/8/layout/radial3" loCatId="relationship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627FA14-D5B8-495A-81E7-03344D38CA23}">
      <dgm:prSet phldrT="[文本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en-US" altLang="zh-CN" sz="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6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Platform</a:t>
          </a:r>
          <a:endParaRPr lang="zh-CN" altLang="en-US" sz="2000" b="0" i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8F5D21-8232-4A2F-997B-A17E56BA39B6}" type="par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A88E042D-0D26-4D35-B425-3157B8096B92}" type="sib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77DDFB41-6171-4B9A-9C90-B795BB9DB0A4}">
      <dgm:prSet phldrT="[文本]" custT="1"/>
      <dgm:spPr/>
      <dgm:t>
        <a:bodyPr lIns="0" tIns="0" rIns="0" bIns="0"/>
        <a:lstStyle/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gm:t>
    </dgm:pt>
    <dgm:pt modelId="{B0A9C027-CA00-45F9-AB12-430CBF596FCC}" type="par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AB35AB04-D818-4ECE-842F-F20FF767F605}" type="sib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CB90CC3E-4F46-4D69-A7F1-89E1DABB4066}">
      <dgm:prSet phldrT="[文本]" custT="1"/>
      <dgm:spPr/>
      <dgm:t>
        <a:bodyPr lIns="0" tIns="0" rIns="0" bIns="0"/>
        <a:lstStyle/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r">
            <a:lnSpc>
              <a:spcPts val="1400"/>
            </a:lnSpc>
            <a:spcAft>
              <a:spcPts val="0"/>
            </a:spcAft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/>
            <a:t>终端品牌</a:t>
          </a:r>
        </a:p>
      </dgm:t>
    </dgm:pt>
    <dgm:pt modelId="{E0213255-E073-4CC5-A68F-B71D868FD8EB}" type="par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C6963973-A398-4249-BEED-341D519BC7CB}" type="sib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2665B3C0-C391-4923-B97E-E360A7D2ED18}">
      <dgm:prSet phldrT="[文本]" custT="1"/>
      <dgm:spPr/>
      <dgm:t>
        <a:bodyPr lIns="0" tIns="0" rIns="0" bIns="0"/>
        <a:lstStyle/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0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200" b="1" i="0" dirty="0"/>
            <a:t>Partner</a:t>
          </a:r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000" i="1" dirty="0"/>
            <a:t>Trader</a:t>
          </a:r>
        </a:p>
        <a:p>
          <a:pPr>
            <a:lnSpc>
              <a:spcPts val="1000"/>
            </a:lnSpc>
            <a:spcAft>
              <a:spcPts val="0"/>
            </a:spcAft>
          </a:pPr>
          <a:r>
            <a:rPr lang="zh-CN" altLang="en-US" sz="1000" i="1" dirty="0"/>
            <a:t>代理商</a:t>
          </a:r>
        </a:p>
      </dgm:t>
    </dgm:pt>
    <dgm:pt modelId="{A2F83C55-A17B-41F9-A1F1-E4131D90D0BC}" type="par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BD639957-0C9E-4949-918D-66129C402562}" type="sib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377019FD-73BE-449E-8186-BF07F05ACC6C}">
      <dgm:prSet phldrT="[文本]" custT="1"/>
      <dgm:spPr/>
      <dgm:t>
        <a:bodyPr lIns="0" tIns="0" rIns="0" bIns="0"/>
        <a:lstStyle/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l">
            <a:lnSpc>
              <a:spcPts val="1400"/>
            </a:lnSpc>
            <a:spcAft>
              <a:spcPts val="0"/>
            </a:spcAft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gm:t>
    </dgm:pt>
    <dgm:pt modelId="{C3CC34CE-3169-4195-9A07-36FE0A76F76B}" type="par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72887D2F-02D9-42AE-AA56-580AD2791D38}" type="sib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101BE99D-188A-4324-8D39-C7C38DC35D1A}" type="pres">
      <dgm:prSet presAssocID="{C9F626F1-3C7E-4AB1-887B-411AF0DAF4FA}" presName="composite" presStyleCnt="0">
        <dgm:presLayoutVars>
          <dgm:chMax val="1"/>
          <dgm:dir/>
          <dgm:resizeHandles val="exact"/>
        </dgm:presLayoutVars>
      </dgm:prSet>
      <dgm:spPr/>
    </dgm:pt>
    <dgm:pt modelId="{8AB9A9B9-DE64-4FDC-812B-AD4EBF773AF6}" type="pres">
      <dgm:prSet presAssocID="{C9F626F1-3C7E-4AB1-887B-411AF0DAF4FA}" presName="radial" presStyleCnt="0">
        <dgm:presLayoutVars>
          <dgm:animLvl val="ctr"/>
        </dgm:presLayoutVars>
      </dgm:prSet>
      <dgm:spPr/>
    </dgm:pt>
    <dgm:pt modelId="{6250EF0D-6091-4A3F-8A70-51EDF2330EC5}" type="pres">
      <dgm:prSet presAssocID="{6627FA14-D5B8-495A-81E7-03344D38CA23}" presName="centerShape" presStyleLbl="vennNode1" presStyleIdx="0" presStyleCnt="5" custScaleX="203470" custScaleY="174653"/>
      <dgm:spPr/>
    </dgm:pt>
    <dgm:pt modelId="{972A9A6B-1B0D-4049-A733-98FA58878E2D}" type="pres">
      <dgm:prSet presAssocID="{77DDFB41-6171-4B9A-9C90-B795BB9DB0A4}" presName="node" presStyleLbl="vennNode1" presStyleIdx="1" presStyleCnt="5" custScaleX="273382" custScaleY="220481" custRadScaleRad="99824" custRadScaleInc="-483">
        <dgm:presLayoutVars>
          <dgm:bulletEnabled val="1"/>
        </dgm:presLayoutVars>
      </dgm:prSet>
      <dgm:spPr/>
    </dgm:pt>
    <dgm:pt modelId="{180A00A8-2A80-4C01-8921-E02524A10950}" type="pres">
      <dgm:prSet presAssocID="{CB90CC3E-4F46-4D69-A7F1-89E1DABB4066}" presName="node" presStyleLbl="vennNode1" presStyleIdx="2" presStyleCnt="5" custScaleX="264880" custScaleY="258299" custRadScaleRad="128010" custRadScaleInc="-3663">
        <dgm:presLayoutVars>
          <dgm:bulletEnabled val="1"/>
        </dgm:presLayoutVars>
      </dgm:prSet>
      <dgm:spPr/>
    </dgm:pt>
    <dgm:pt modelId="{748C69CC-F439-4C8A-A83F-7098C756A145}" type="pres">
      <dgm:prSet presAssocID="{2665B3C0-C391-4923-B97E-E360A7D2ED18}" presName="node" presStyleLbl="vennNode1" presStyleIdx="3" presStyleCnt="5" custScaleX="279921" custScaleY="228473" custRadScaleRad="99155" custRadScaleInc="-1175">
        <dgm:presLayoutVars>
          <dgm:bulletEnabled val="1"/>
        </dgm:presLayoutVars>
      </dgm:prSet>
      <dgm:spPr/>
    </dgm:pt>
    <dgm:pt modelId="{4D0C5E29-FA43-47CF-A379-07764516868B}" type="pres">
      <dgm:prSet presAssocID="{377019FD-73BE-449E-8186-BF07F05ACC6C}" presName="node" presStyleLbl="vennNode1" presStyleIdx="4" presStyleCnt="5" custScaleX="272473" custScaleY="252297" custRadScaleRad="127847" custRadScaleInc="2834">
        <dgm:presLayoutVars>
          <dgm:bulletEnabled val="1"/>
        </dgm:presLayoutVars>
      </dgm:prSet>
      <dgm:spPr/>
    </dgm:pt>
  </dgm:ptLst>
  <dgm:cxnLst>
    <dgm:cxn modelId="{5463E301-2551-4A48-8C65-F0B020A98152}" srcId="{6627FA14-D5B8-495A-81E7-03344D38CA23}" destId="{2665B3C0-C391-4923-B97E-E360A7D2ED18}" srcOrd="2" destOrd="0" parTransId="{A2F83C55-A17B-41F9-A1F1-E4131D90D0BC}" sibTransId="{BD639957-0C9E-4949-918D-66129C402562}"/>
    <dgm:cxn modelId="{FFD0B03B-D6F5-4ECF-B066-2065F2272672}" type="presOf" srcId="{6627FA14-D5B8-495A-81E7-03344D38CA23}" destId="{6250EF0D-6091-4A3F-8A70-51EDF2330EC5}" srcOrd="0" destOrd="0" presId="urn:microsoft.com/office/officeart/2005/8/layout/radial3"/>
    <dgm:cxn modelId="{E85F1E5F-CE2F-4C93-9B38-7A859067F0E9}" type="presOf" srcId="{C9F626F1-3C7E-4AB1-887B-411AF0DAF4FA}" destId="{101BE99D-188A-4324-8D39-C7C38DC35D1A}" srcOrd="0" destOrd="0" presId="urn:microsoft.com/office/officeart/2005/8/layout/radial3"/>
    <dgm:cxn modelId="{BDD33A62-1588-4EC7-8800-EFA2174B167D}" type="presOf" srcId="{77DDFB41-6171-4B9A-9C90-B795BB9DB0A4}" destId="{972A9A6B-1B0D-4049-A733-98FA58878E2D}" srcOrd="0" destOrd="0" presId="urn:microsoft.com/office/officeart/2005/8/layout/radial3"/>
    <dgm:cxn modelId="{AC30B96D-C2AB-4E22-AFCB-15248D626ABD}" type="presOf" srcId="{CB90CC3E-4F46-4D69-A7F1-89E1DABB4066}" destId="{180A00A8-2A80-4C01-8921-E02524A10950}" srcOrd="0" destOrd="0" presId="urn:microsoft.com/office/officeart/2005/8/layout/radial3"/>
    <dgm:cxn modelId="{9317FC53-FB17-4F44-8DCE-68476D663D0A}" type="presOf" srcId="{2665B3C0-C391-4923-B97E-E360A7D2ED18}" destId="{748C69CC-F439-4C8A-A83F-7098C756A145}" srcOrd="0" destOrd="0" presId="urn:microsoft.com/office/officeart/2005/8/layout/radial3"/>
    <dgm:cxn modelId="{6B60327D-872F-43AD-A860-C8509376A7BA}" srcId="{C9F626F1-3C7E-4AB1-887B-411AF0DAF4FA}" destId="{6627FA14-D5B8-495A-81E7-03344D38CA23}" srcOrd="0" destOrd="0" parTransId="{528F5D21-8232-4A2F-997B-A17E56BA39B6}" sibTransId="{A88E042D-0D26-4D35-B425-3157B8096B92}"/>
    <dgm:cxn modelId="{A760DCA7-58A4-494D-98CF-F08262977756}" srcId="{6627FA14-D5B8-495A-81E7-03344D38CA23}" destId="{CB90CC3E-4F46-4D69-A7F1-89E1DABB4066}" srcOrd="1" destOrd="0" parTransId="{E0213255-E073-4CC5-A68F-B71D868FD8EB}" sibTransId="{C6963973-A398-4249-BEED-341D519BC7CB}"/>
    <dgm:cxn modelId="{FAB369C9-5D3E-46A4-A2BE-FC86EC56E8E6}" srcId="{6627FA14-D5B8-495A-81E7-03344D38CA23}" destId="{377019FD-73BE-449E-8186-BF07F05ACC6C}" srcOrd="3" destOrd="0" parTransId="{C3CC34CE-3169-4195-9A07-36FE0A76F76B}" sibTransId="{72887D2F-02D9-42AE-AA56-580AD2791D38}"/>
    <dgm:cxn modelId="{5BD1D8CB-9B24-4E3D-800B-DA75D8EE14BA}" srcId="{6627FA14-D5B8-495A-81E7-03344D38CA23}" destId="{77DDFB41-6171-4B9A-9C90-B795BB9DB0A4}" srcOrd="0" destOrd="0" parTransId="{B0A9C027-CA00-45F9-AB12-430CBF596FCC}" sibTransId="{AB35AB04-D818-4ECE-842F-F20FF767F605}"/>
    <dgm:cxn modelId="{A7E61DCF-C7F6-4B2B-8DDF-20E9E9F46DF3}" type="presOf" srcId="{377019FD-73BE-449E-8186-BF07F05ACC6C}" destId="{4D0C5E29-FA43-47CF-A379-07764516868B}" srcOrd="0" destOrd="0" presId="urn:microsoft.com/office/officeart/2005/8/layout/radial3"/>
    <dgm:cxn modelId="{C5480CFB-5496-4392-913E-3058ECD5FD4C}" type="presParOf" srcId="{101BE99D-188A-4324-8D39-C7C38DC35D1A}" destId="{8AB9A9B9-DE64-4FDC-812B-AD4EBF773AF6}" srcOrd="0" destOrd="0" presId="urn:microsoft.com/office/officeart/2005/8/layout/radial3"/>
    <dgm:cxn modelId="{F564D301-6653-409D-8FCE-4EEB1E88D77F}" type="presParOf" srcId="{8AB9A9B9-DE64-4FDC-812B-AD4EBF773AF6}" destId="{6250EF0D-6091-4A3F-8A70-51EDF2330EC5}" srcOrd="0" destOrd="0" presId="urn:microsoft.com/office/officeart/2005/8/layout/radial3"/>
    <dgm:cxn modelId="{E8377943-9FCC-472C-970A-832C6F069FF5}" type="presParOf" srcId="{8AB9A9B9-DE64-4FDC-812B-AD4EBF773AF6}" destId="{972A9A6B-1B0D-4049-A733-98FA58878E2D}" srcOrd="1" destOrd="0" presId="urn:microsoft.com/office/officeart/2005/8/layout/radial3"/>
    <dgm:cxn modelId="{639DC833-F6BB-40B2-A03F-A19F13327022}" type="presParOf" srcId="{8AB9A9B9-DE64-4FDC-812B-AD4EBF773AF6}" destId="{180A00A8-2A80-4C01-8921-E02524A10950}" srcOrd="2" destOrd="0" presId="urn:microsoft.com/office/officeart/2005/8/layout/radial3"/>
    <dgm:cxn modelId="{C741E533-1C67-460C-B8E5-D31756948C53}" type="presParOf" srcId="{8AB9A9B9-DE64-4FDC-812B-AD4EBF773AF6}" destId="{748C69CC-F439-4C8A-A83F-7098C756A145}" srcOrd="3" destOrd="0" presId="urn:microsoft.com/office/officeart/2005/8/layout/radial3"/>
    <dgm:cxn modelId="{C3D5C569-16BB-47C8-B717-2BFA3E40B201}" type="presParOf" srcId="{8AB9A9B9-DE64-4FDC-812B-AD4EBF773AF6}" destId="{4D0C5E29-FA43-47CF-A379-07764516868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EF52B-CFB0-4E5F-A3A9-BC02695AD00A}">
      <dsp:nvSpPr>
        <dsp:cNvPr id="0" name=""/>
        <dsp:cNvSpPr/>
      </dsp:nvSpPr>
      <dsp:spPr>
        <a:xfrm>
          <a:off x="2703" y="0"/>
          <a:ext cx="1068262" cy="2341933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 </a:t>
          </a:r>
          <a:endParaRPr lang="zh-CN" altLang="en-US" sz="1800" kern="1200" dirty="0"/>
        </a:p>
      </dsp:txBody>
      <dsp:txXfrm>
        <a:off x="2703" y="0"/>
        <a:ext cx="1068262" cy="702579"/>
      </dsp:txXfrm>
    </dsp:sp>
    <dsp:sp modelId="{BF67ABA6-5352-4ADB-9F5B-45191D8FA6A9}">
      <dsp:nvSpPr>
        <dsp:cNvPr id="0" name=""/>
        <dsp:cNvSpPr/>
      </dsp:nvSpPr>
      <dsp:spPr>
        <a:xfrm>
          <a:off x="1151085" y="0"/>
          <a:ext cx="1068262" cy="2341933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 </a:t>
          </a:r>
        </a:p>
      </dsp:txBody>
      <dsp:txXfrm>
        <a:off x="1151085" y="0"/>
        <a:ext cx="1068262" cy="702579"/>
      </dsp:txXfrm>
    </dsp:sp>
    <dsp:sp modelId="{075457B5-048B-4BD3-91A6-BBE54CEF461B}">
      <dsp:nvSpPr>
        <dsp:cNvPr id="0" name=""/>
        <dsp:cNvSpPr/>
      </dsp:nvSpPr>
      <dsp:spPr>
        <a:xfrm>
          <a:off x="2299467" y="0"/>
          <a:ext cx="1068262" cy="2341933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 </a:t>
          </a:r>
        </a:p>
      </dsp:txBody>
      <dsp:txXfrm>
        <a:off x="2299467" y="0"/>
        <a:ext cx="1068262" cy="702579"/>
      </dsp:txXfrm>
    </dsp:sp>
    <dsp:sp modelId="{B0235C4F-60CA-400C-A370-02BA3FBD0F36}">
      <dsp:nvSpPr>
        <dsp:cNvPr id="0" name=""/>
        <dsp:cNvSpPr/>
      </dsp:nvSpPr>
      <dsp:spPr>
        <a:xfrm>
          <a:off x="3447849" y="0"/>
          <a:ext cx="1068262" cy="2341933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 </a:t>
          </a:r>
        </a:p>
      </dsp:txBody>
      <dsp:txXfrm>
        <a:off x="3447849" y="0"/>
        <a:ext cx="1068262" cy="702579"/>
      </dsp:txXfrm>
    </dsp:sp>
    <dsp:sp modelId="{5E1DFC46-9D36-4158-B88C-E6380708C1C3}">
      <dsp:nvSpPr>
        <dsp:cNvPr id="0" name=""/>
        <dsp:cNvSpPr/>
      </dsp:nvSpPr>
      <dsp:spPr>
        <a:xfrm>
          <a:off x="4596231" y="0"/>
          <a:ext cx="1068262" cy="2341933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 </a:t>
          </a:r>
        </a:p>
      </dsp:txBody>
      <dsp:txXfrm>
        <a:off x="4596231" y="0"/>
        <a:ext cx="1068262" cy="702579"/>
      </dsp:txXfrm>
    </dsp:sp>
    <dsp:sp modelId="{2E0E9B77-D5CC-44CE-9EF2-67732B7738CB}">
      <dsp:nvSpPr>
        <dsp:cNvPr id="0" name=""/>
        <dsp:cNvSpPr/>
      </dsp:nvSpPr>
      <dsp:spPr>
        <a:xfrm>
          <a:off x="5744612" y="0"/>
          <a:ext cx="1068262" cy="2341933"/>
        </a:xfrm>
        <a:prstGeom prst="roundRect">
          <a:avLst>
            <a:gd name="adj" fmla="val 10000"/>
          </a:avLst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 </a:t>
          </a:r>
        </a:p>
      </dsp:txBody>
      <dsp:txXfrm>
        <a:off x="5744612" y="0"/>
        <a:ext cx="1068262" cy="702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EF0D-6091-4A3F-8A70-51EDF2330EC5}">
      <dsp:nvSpPr>
        <dsp:cNvPr id="0" name=""/>
        <dsp:cNvSpPr/>
      </dsp:nvSpPr>
      <dsp:spPr>
        <a:xfrm>
          <a:off x="786996" y="151689"/>
          <a:ext cx="2292389" cy="196772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6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Platform</a:t>
          </a:r>
          <a:endParaRPr lang="zh-CN" altLang="en-US" sz="2000" b="0" i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22709" y="439855"/>
        <a:ext cx="1620963" cy="1391391"/>
      </dsp:txXfrm>
    </dsp:sp>
    <dsp:sp modelId="{972A9A6B-1B0D-4049-A733-98FA58878E2D}">
      <dsp:nvSpPr>
        <dsp:cNvPr id="0" name=""/>
        <dsp:cNvSpPr/>
      </dsp:nvSpPr>
      <dsp:spPr>
        <a:xfrm>
          <a:off x="1156632" y="-348241"/>
          <a:ext cx="1540025" cy="124202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sp:txBody>
      <dsp:txXfrm>
        <a:off x="1382163" y="-166351"/>
        <a:ext cx="1088963" cy="878241"/>
      </dsp:txXfrm>
    </dsp:sp>
    <dsp:sp modelId="{180A00A8-2A80-4C01-8921-E02524A10950}">
      <dsp:nvSpPr>
        <dsp:cNvPr id="0" name=""/>
        <dsp:cNvSpPr/>
      </dsp:nvSpPr>
      <dsp:spPr>
        <a:xfrm>
          <a:off x="2291720" y="344394"/>
          <a:ext cx="1492131" cy="145505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终端品牌</a:t>
          </a:r>
        </a:p>
      </dsp:txBody>
      <dsp:txXfrm>
        <a:off x="2510238" y="557482"/>
        <a:ext cx="1055095" cy="1028883"/>
      </dsp:txXfrm>
    </dsp:sp>
    <dsp:sp modelId="{748C69CC-F439-4C8A-A83F-7098C756A145}">
      <dsp:nvSpPr>
        <dsp:cNvPr id="0" name=""/>
        <dsp:cNvSpPr/>
      </dsp:nvSpPr>
      <dsp:spPr>
        <a:xfrm>
          <a:off x="1160577" y="1348907"/>
          <a:ext cx="1576861" cy="128704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0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/>
            <a:t>Partner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Trader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代理商</a:t>
          </a:r>
        </a:p>
      </dsp:txBody>
      <dsp:txXfrm>
        <a:off x="1391503" y="1537390"/>
        <a:ext cx="1115009" cy="910076"/>
      </dsp:txXfrm>
    </dsp:sp>
    <dsp:sp modelId="{4D0C5E29-FA43-47CF-A379-07764516868B}">
      <dsp:nvSpPr>
        <dsp:cNvPr id="0" name=""/>
        <dsp:cNvSpPr/>
      </dsp:nvSpPr>
      <dsp:spPr>
        <a:xfrm>
          <a:off x="61816" y="375751"/>
          <a:ext cx="1534904" cy="142124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sp:txBody>
      <dsp:txXfrm>
        <a:off x="286597" y="583888"/>
        <a:ext cx="1085342" cy="10049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EF0D-6091-4A3F-8A70-51EDF2330EC5}">
      <dsp:nvSpPr>
        <dsp:cNvPr id="0" name=""/>
        <dsp:cNvSpPr/>
      </dsp:nvSpPr>
      <dsp:spPr>
        <a:xfrm>
          <a:off x="786996" y="151689"/>
          <a:ext cx="2292389" cy="196772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6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Platform</a:t>
          </a:r>
          <a:endParaRPr lang="zh-CN" altLang="en-US" sz="2000" b="0" i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22709" y="439855"/>
        <a:ext cx="1620963" cy="1391391"/>
      </dsp:txXfrm>
    </dsp:sp>
    <dsp:sp modelId="{972A9A6B-1B0D-4049-A733-98FA58878E2D}">
      <dsp:nvSpPr>
        <dsp:cNvPr id="0" name=""/>
        <dsp:cNvSpPr/>
      </dsp:nvSpPr>
      <dsp:spPr>
        <a:xfrm>
          <a:off x="1156632" y="-348241"/>
          <a:ext cx="1540025" cy="124202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sp:txBody>
      <dsp:txXfrm>
        <a:off x="1382163" y="-166351"/>
        <a:ext cx="1088963" cy="878241"/>
      </dsp:txXfrm>
    </dsp:sp>
    <dsp:sp modelId="{180A00A8-2A80-4C01-8921-E02524A10950}">
      <dsp:nvSpPr>
        <dsp:cNvPr id="0" name=""/>
        <dsp:cNvSpPr/>
      </dsp:nvSpPr>
      <dsp:spPr>
        <a:xfrm>
          <a:off x="2291720" y="344394"/>
          <a:ext cx="1492131" cy="145505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终端品牌</a:t>
          </a:r>
        </a:p>
      </dsp:txBody>
      <dsp:txXfrm>
        <a:off x="2510238" y="557482"/>
        <a:ext cx="1055095" cy="1028883"/>
      </dsp:txXfrm>
    </dsp:sp>
    <dsp:sp modelId="{748C69CC-F439-4C8A-A83F-7098C756A145}">
      <dsp:nvSpPr>
        <dsp:cNvPr id="0" name=""/>
        <dsp:cNvSpPr/>
      </dsp:nvSpPr>
      <dsp:spPr>
        <a:xfrm>
          <a:off x="1160577" y="1348907"/>
          <a:ext cx="1576861" cy="128704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0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/>
            <a:t>Partner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Trader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代理商</a:t>
          </a:r>
        </a:p>
      </dsp:txBody>
      <dsp:txXfrm>
        <a:off x="1391503" y="1537390"/>
        <a:ext cx="1115009" cy="910076"/>
      </dsp:txXfrm>
    </dsp:sp>
    <dsp:sp modelId="{4D0C5E29-FA43-47CF-A379-07764516868B}">
      <dsp:nvSpPr>
        <dsp:cNvPr id="0" name=""/>
        <dsp:cNvSpPr/>
      </dsp:nvSpPr>
      <dsp:spPr>
        <a:xfrm>
          <a:off x="61816" y="375751"/>
          <a:ext cx="1534904" cy="142124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sp:txBody>
      <dsp:txXfrm>
        <a:off x="286597" y="583888"/>
        <a:ext cx="1085342" cy="1004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C19865-0B95-4574-5B38-60ECB2965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6C3989-E65B-890E-52D9-6A1174D68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93F3-063C-4A14-A8D6-330BE16408C6}" type="datetimeFigureOut">
              <a:rPr lang="zh-CN" altLang="en-US" smtClean="0"/>
              <a:t>2023/3/27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D74C8-9BAD-2305-680F-AC608AE3D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3D64B-BA4E-671F-2E33-645C0C948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6551-9502-4013-9C74-BB3670468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00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B842EB-A00D-80FD-5714-B899DEF33A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428B1-99BE-7F7B-EC80-A41F1C191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1DF423-7018-4A8E-BD3D-AF1134789E63}" type="datetimeFigureOut">
              <a:rPr lang="zh-CN" altLang="en-US"/>
              <a:pPr>
                <a:defRPr/>
              </a:pPr>
              <a:t>2023/3/27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6EB4330-9950-9F7C-3EBC-D4ACE0EC8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2F16838-1665-DB2B-09A7-876924AF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FDA88-EB22-6EF2-2512-48E895362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4B19C4-2069-2168-94C2-0209CA4F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015085-729D-44ED-A8C6-8D5B4E51B3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AI-enhanced video, vision, audio, speech and security processing.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00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460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5F089B89-6257-A9EE-4CD4-77A430A285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A2070080-2C13-57A1-1BAF-211B027D57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F6C1D07B-2A51-27A0-3F86-3C5367E9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901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04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273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94401527-E141-A1BF-C3A2-40112DD1B1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0D409D42-806C-DA72-31D0-0439CD044E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芯片技术概要 （续）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封装方式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其他重要信息</a:t>
            </a: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CAFC6043-BF6D-A62F-5DC3-011C23652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F44B339A-EE12-AD3E-D684-93A3C0D316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1F0150F7-8FA7-D937-9DCF-A27C51AF36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7DD6CCF2-6A50-3AFF-6E8A-AD7C8F8D5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89AE9E20-69A5-4E55-9B12-1E3A2808548F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36433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92EF34-8312-4208-F672-9179A10C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21B6DE-A5A1-01EC-6C52-A08C6F5E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55F5E8-08A5-C81F-960E-1F7C4A8B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269905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94341" y="4767263"/>
            <a:ext cx="2057400" cy="273844"/>
          </a:xfrm>
        </p:spPr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A5C5B3-1C09-4757-BEBB-113A6F907B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 t="22064" r="34607" b="40728"/>
          <a:stretch/>
        </p:blipFill>
        <p:spPr>
          <a:xfrm>
            <a:off x="8436612" y="228244"/>
            <a:ext cx="515129" cy="4791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685077-1AB5-4382-840E-EA23C9C1F8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0" y="4754344"/>
            <a:ext cx="985421" cy="28676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1DAB8F-35D9-4D6E-B4FF-AAD399C12A47}"/>
              </a:ext>
            </a:extLst>
          </p:cNvPr>
          <p:cNvSpPr/>
          <p:nvPr userDrawn="1"/>
        </p:nvSpPr>
        <p:spPr>
          <a:xfrm>
            <a:off x="427822" y="295014"/>
            <a:ext cx="73478" cy="3830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</p:spTree>
    <p:extLst>
      <p:ext uri="{BB962C8B-B14F-4D97-AF65-F5344CB8AC3E}">
        <p14:creationId xmlns:p14="http://schemas.microsoft.com/office/powerpoint/2010/main" val="378891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03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FDC83C-2AD8-E757-F1B7-C5F36B9887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7ABCAD-E44F-354D-05F7-A74B5E9D1F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7C02-A348-6D9E-9A07-1B976AE98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494-9BDA-A958-7636-0BB362DD9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718-ACB0-BC63-D3A7-0E7D9B83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oundec.cn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3" Type="http://schemas.microsoft.com/office/2007/relationships/hdphoto" Target="../media/hdphoto2.wdp"/><Relationship Id="rId18" Type="http://schemas.openxmlformats.org/officeDocument/2006/relationships/image" Target="../media/image17.png"/><Relationship Id="rId26" Type="http://schemas.openxmlformats.org/officeDocument/2006/relationships/image" Target="../media/image23.png"/><Relationship Id="rId21" Type="http://schemas.openxmlformats.org/officeDocument/2006/relationships/image" Target="../media/image19.png"/><Relationship Id="rId34" Type="http://schemas.openxmlformats.org/officeDocument/2006/relationships/image" Target="../media/image28.svg"/><Relationship Id="rId7" Type="http://schemas.microsoft.com/office/2007/relationships/diagramDrawing" Target="../diagrams/drawing1.xml"/><Relationship Id="rId12" Type="http://schemas.openxmlformats.org/officeDocument/2006/relationships/image" Target="../media/image14.png"/><Relationship Id="rId17" Type="http://schemas.microsoft.com/office/2007/relationships/hdphoto" Target="../media/hdphoto4.wdp"/><Relationship Id="rId25" Type="http://schemas.openxmlformats.org/officeDocument/2006/relationships/image" Target="../media/image22.jpeg"/><Relationship Id="rId33" Type="http://schemas.openxmlformats.org/officeDocument/2006/relationships/image" Target="../media/image27.png"/><Relationship Id="rId38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18.jp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svg"/><Relationship Id="rId24" Type="http://schemas.openxmlformats.org/officeDocument/2006/relationships/image" Target="../media/image21.jpeg"/><Relationship Id="rId32" Type="http://schemas.microsoft.com/office/2007/relationships/hdphoto" Target="../media/hdphoto9.wdp"/><Relationship Id="rId37" Type="http://schemas.openxmlformats.org/officeDocument/2006/relationships/image" Target="../media/image31.png"/><Relationship Id="rId5" Type="http://schemas.openxmlformats.org/officeDocument/2006/relationships/diagramQuickStyle" Target="../diagrams/quickStyle1.xml"/><Relationship Id="rId15" Type="http://schemas.microsoft.com/office/2007/relationships/hdphoto" Target="../media/hdphoto3.wdp"/><Relationship Id="rId23" Type="http://schemas.openxmlformats.org/officeDocument/2006/relationships/image" Target="../media/image20.jpeg"/><Relationship Id="rId28" Type="http://schemas.openxmlformats.org/officeDocument/2006/relationships/image" Target="../media/image24.png"/><Relationship Id="rId36" Type="http://schemas.openxmlformats.org/officeDocument/2006/relationships/image" Target="../media/image30.svg"/><Relationship Id="rId10" Type="http://schemas.openxmlformats.org/officeDocument/2006/relationships/image" Target="../media/image12.png"/><Relationship Id="rId19" Type="http://schemas.microsoft.com/office/2007/relationships/hdphoto" Target="../media/hdphoto5.wdp"/><Relationship Id="rId31" Type="http://schemas.openxmlformats.org/officeDocument/2006/relationships/image" Target="../media/image2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svg"/><Relationship Id="rId14" Type="http://schemas.openxmlformats.org/officeDocument/2006/relationships/image" Target="../media/image15.png"/><Relationship Id="rId22" Type="http://schemas.microsoft.com/office/2007/relationships/hdphoto" Target="../media/hdphoto6.wdp"/><Relationship Id="rId27" Type="http://schemas.microsoft.com/office/2007/relationships/hdphoto" Target="../media/hdphoto7.wdp"/><Relationship Id="rId30" Type="http://schemas.microsoft.com/office/2007/relationships/hdphoto" Target="../media/hdphoto8.wdp"/><Relationship Id="rId35" Type="http://schemas.openxmlformats.org/officeDocument/2006/relationships/image" Target="../media/image29.png"/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40.png"/><Relationship Id="rId18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9.jpe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8.jpe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8.jpg"/><Relationship Id="rId10" Type="http://schemas.openxmlformats.org/officeDocument/2006/relationships/image" Target="../media/image37.jpeg"/><Relationship Id="rId19" Type="http://schemas.openxmlformats.org/officeDocument/2006/relationships/image" Target="../media/image44.png"/><Relationship Id="rId4" Type="http://schemas.openxmlformats.org/officeDocument/2006/relationships/diagramData" Target="../diagrams/data2.xml"/><Relationship Id="rId9" Type="http://schemas.openxmlformats.org/officeDocument/2006/relationships/image" Target="../media/image24.pn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6.png"/><Relationship Id="rId21" Type="http://schemas.openxmlformats.org/officeDocument/2006/relationships/diagramData" Target="../diagrams/data3.xml"/><Relationship Id="rId7" Type="http://schemas.openxmlformats.org/officeDocument/2006/relationships/image" Target="../media/image39.jpe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jpe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11" Type="http://schemas.openxmlformats.org/officeDocument/2006/relationships/image" Target="../media/image35.png"/><Relationship Id="rId24" Type="http://schemas.openxmlformats.org/officeDocument/2006/relationships/diagramColors" Target="../diagrams/colors3.xml"/><Relationship Id="rId5" Type="http://schemas.openxmlformats.org/officeDocument/2006/relationships/image" Target="../media/image37.jpeg"/><Relationship Id="rId15" Type="http://schemas.openxmlformats.org/officeDocument/2006/relationships/image" Target="../media/image49.png"/><Relationship Id="rId23" Type="http://schemas.openxmlformats.org/officeDocument/2006/relationships/diagramQuickStyle" Target="../diagrams/quickStyle3.xml"/><Relationship Id="rId10" Type="http://schemas.openxmlformats.org/officeDocument/2006/relationships/image" Target="../media/image18.jpg"/><Relationship Id="rId19" Type="http://schemas.openxmlformats.org/officeDocument/2006/relationships/image" Target="../media/image53.png"/><Relationship Id="rId4" Type="http://schemas.openxmlformats.org/officeDocument/2006/relationships/image" Target="../media/image24.png"/><Relationship Id="rId9" Type="http://schemas.openxmlformats.org/officeDocument/2006/relationships/image" Target="../media/image41.png"/><Relationship Id="rId14" Type="http://schemas.openxmlformats.org/officeDocument/2006/relationships/image" Target="../media/image48.png"/><Relationship Id="rId22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6.png"/><Relationship Id="rId7" Type="http://schemas.microsoft.com/office/2007/relationships/hdphoto" Target="../media/hdphoto10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5.png"/><Relationship Id="rId9" Type="http://schemas.openxmlformats.org/officeDocument/2006/relationships/image" Target="../media/image5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21677047087_.pic_副本">
            <a:extLst>
              <a:ext uri="{FF2B5EF4-FFF2-40B4-BE49-F238E27FC236}">
                <a16:creationId xmlns:a16="http://schemas.microsoft.com/office/drawing/2014/main" id="{3937AE7A-6F6B-20A1-D85D-19398CB5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图片 12" descr="221677047087_.pic_副本">
            <a:extLst>
              <a:ext uri="{FF2B5EF4-FFF2-40B4-BE49-F238E27FC236}">
                <a16:creationId xmlns:a16="http://schemas.microsoft.com/office/drawing/2014/main" id="{12B3C366-0272-5132-C129-5DDF60CBD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DC7B21-3016-56AC-2A26-B55BC59BF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2AD168-C73F-E817-A075-B59D09A8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9ACA55-72B1-196B-567A-687BD6DC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sp>
        <p:nvSpPr>
          <p:cNvPr id="6" name="原创设计师QQ598969553      _5">
            <a:extLst>
              <a:ext uri="{FF2B5EF4-FFF2-40B4-BE49-F238E27FC236}">
                <a16:creationId xmlns:a16="http://schemas.microsoft.com/office/drawing/2014/main" id="{DCF31A82-170F-F143-692A-4AA9EBCE5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47" y="3048376"/>
            <a:ext cx="697296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  <a:cs typeface="宋体" pitchFamily="2" charset="-122"/>
              </a:rPr>
              <a:t>SNC8x series professional audio processor</a:t>
            </a:r>
            <a:endParaRPr lang="en-US" altLang="zh-CN" sz="3200" i="1" dirty="0">
              <a:solidFill>
                <a:schemeClr val="bg1"/>
              </a:solidFill>
              <a:latin typeface="Arial Narrow" panose="020B0606020202030204" pitchFamily="34" charset="0"/>
              <a:ea typeface="微软雅黑" panose="020B0503020204020204" pitchFamily="34" charset="-122"/>
              <a:cs typeface="宋体" pitchFamily="2" charset="-122"/>
            </a:endParaRPr>
          </a:p>
        </p:txBody>
      </p:sp>
      <p:sp>
        <p:nvSpPr>
          <p:cNvPr id="7" name="原创设计师QQ598969553      _7">
            <a:extLst>
              <a:ext uri="{FF2B5EF4-FFF2-40B4-BE49-F238E27FC236}">
                <a16:creationId xmlns:a16="http://schemas.microsoft.com/office/drawing/2014/main" id="{D4FFFA13-9036-B239-BC2D-DD25FA9CA3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3245" y="3958132"/>
            <a:ext cx="3213146" cy="8852"/>
          </a:xfrm>
          <a:prstGeom prst="line">
            <a:avLst/>
          </a:prstGeom>
          <a:noFill/>
          <a:ln w="6350">
            <a:solidFill>
              <a:schemeClr val="bg1"/>
            </a:solidFill>
            <a:prstDash val="sysDot"/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" name="原创设计师QQ598969553      _8">
            <a:extLst>
              <a:ext uri="{FF2B5EF4-FFF2-40B4-BE49-F238E27FC236}">
                <a16:creationId xmlns:a16="http://schemas.microsoft.com/office/drawing/2014/main" id="{8D8E7472-A019-4442-C8B2-68193EC67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068584"/>
            <a:ext cx="4973638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●</a:t>
            </a:r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Company Profile</a:t>
            </a:r>
            <a:r>
              <a:rPr lang="zh-CN" alt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●</a:t>
            </a:r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Architecture</a:t>
            </a:r>
            <a:r>
              <a:rPr lang="zh-CN" altLang="en-US" sz="1000" dirty="0">
                <a:solidFill>
                  <a:srgbClr val="5358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●</a:t>
            </a:r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Application</a:t>
            </a:r>
            <a:r>
              <a:rPr lang="en-US" altLang="zh-CN" sz="1000" dirty="0">
                <a:solidFill>
                  <a:srgbClr val="53585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●</a:t>
            </a:r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Package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原创设计师QQ598969553      _12">
            <a:extLst>
              <a:ext uri="{FF2B5EF4-FFF2-40B4-BE49-F238E27FC236}">
                <a16:creationId xmlns:a16="http://schemas.microsoft.com/office/drawing/2014/main" id="{10317BE1-83F5-6451-78E6-C77B91B74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737" y="2294513"/>
            <a:ext cx="497411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Soundec </a:t>
            </a:r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深圳市九音科技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0" name="原创设计师QQ598969553      _8">
            <a:extLst>
              <a:ext uri="{FF2B5EF4-FFF2-40B4-BE49-F238E27FC236}">
                <a16:creationId xmlns:a16="http://schemas.microsoft.com/office/drawing/2014/main" id="{4FB1CC97-7EEF-21F9-ABB8-9C5D1183B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44" y="3672481"/>
            <a:ext cx="3594100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32 bit processor/ HiFi3 Architecture / Codec / UAC </a:t>
            </a:r>
            <a:endParaRPr lang="zh-CN" altLang="en-US" sz="1100" dirty="0">
              <a:solidFill>
                <a:srgbClr val="53585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 descr="九音2logo-01">
            <a:extLst>
              <a:ext uri="{FF2B5EF4-FFF2-40B4-BE49-F238E27FC236}">
                <a16:creationId xmlns:a16="http://schemas.microsoft.com/office/drawing/2014/main" id="{28263375-6BB5-9009-E4F6-8947C535F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220754"/>
            <a:ext cx="643890" cy="70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61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>
            <a:extLst>
              <a:ext uri="{FF2B5EF4-FFF2-40B4-BE49-F238E27FC236}">
                <a16:creationId xmlns:a16="http://schemas.microsoft.com/office/drawing/2014/main" id="{48AA0299-BCFB-6BDF-436F-A4A3FFFD3E3E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9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>
            <a:extLst>
              <a:ext uri="{FF2B5EF4-FFF2-40B4-BE49-F238E27FC236}">
                <a16:creationId xmlns:a16="http://schemas.microsoft.com/office/drawing/2014/main" id="{8AC6CE87-58E9-69C9-93B9-78AFEE04C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Packaging &amp; Electrical performance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81D4EBA-BA02-F933-4CB6-A08EBD232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2022/9/9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C54109-7DC3-2D9D-21CB-E107569B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E70AF5-B79B-906C-333C-57A3FE8E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>
                <a:defRPr/>
              </a:pPr>
              <a:t>10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BF8F0E-B26C-E083-D622-7DF9A1F9A082}"/>
              </a:ext>
            </a:extLst>
          </p:cNvPr>
          <p:cNvSpPr txBox="1"/>
          <p:nvPr/>
        </p:nvSpPr>
        <p:spPr>
          <a:xfrm>
            <a:off x="4387808" y="984570"/>
            <a:ext cx="3980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 electrical performance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ABF0C2D9-C3AE-BE9E-668F-A0758B7630D4}"/>
              </a:ext>
            </a:extLst>
          </p:cNvPr>
          <p:cNvCxnSpPr>
            <a:cxnSpLocks/>
          </p:cNvCxnSpPr>
          <p:nvPr/>
        </p:nvCxnSpPr>
        <p:spPr>
          <a:xfrm>
            <a:off x="4824171" y="1320681"/>
            <a:ext cx="326755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原创设计师QQ598969553      _2">
            <a:extLst>
              <a:ext uri="{FF2B5EF4-FFF2-40B4-BE49-F238E27FC236}">
                <a16:creationId xmlns:a16="http://schemas.microsoft.com/office/drawing/2014/main" id="{FEDF0A5A-A84C-54B7-CFDF-42F3FA8189FE}"/>
              </a:ext>
            </a:extLst>
          </p:cNvPr>
          <p:cNvCxnSpPr>
            <a:cxnSpLocks/>
          </p:cNvCxnSpPr>
          <p:nvPr/>
        </p:nvCxnSpPr>
        <p:spPr>
          <a:xfrm>
            <a:off x="3788765" y="1788968"/>
            <a:ext cx="0" cy="278995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6FDCE62E-5BDF-1269-0963-69D5D7482C3A}"/>
              </a:ext>
            </a:extLst>
          </p:cNvPr>
          <p:cNvGrpSpPr/>
          <p:nvPr/>
        </p:nvGrpSpPr>
        <p:grpSpPr>
          <a:xfrm>
            <a:off x="322889" y="949905"/>
            <a:ext cx="2994104" cy="3748543"/>
            <a:chOff x="245238" y="1294356"/>
            <a:chExt cx="3992139" cy="4998058"/>
          </a:xfrm>
        </p:grpSpPr>
        <p:pic>
          <p:nvPicPr>
            <p:cNvPr id="19464" name="图片 102">
              <a:extLst>
                <a:ext uri="{FF2B5EF4-FFF2-40B4-BE49-F238E27FC236}">
                  <a16:creationId xmlns:a16="http://schemas.microsoft.com/office/drawing/2014/main" id="{FED15F20-0CBD-C3B5-EE10-DD1FCBD46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0CC76EF-7346-E6D9-64B2-3883C08C2133}"/>
                </a:ext>
              </a:extLst>
            </p:cNvPr>
            <p:cNvSpPr txBox="1"/>
            <p:nvPr/>
          </p:nvSpPr>
          <p:spPr>
            <a:xfrm>
              <a:off x="245238" y="1928143"/>
              <a:ext cx="3935572" cy="544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/>
                  <a:sym typeface="Helvetica Neue"/>
                </a:rPr>
                <a:t>SNC8600: BGA80</a:t>
              </a:r>
            </a:p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D2B4D8F-81B9-A65A-96DC-E8FEC20A0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A5276C7-D7A3-2C0A-D42E-FBAD1802C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CC3791E-1311-1909-B330-29239073C8E6}"/>
                </a:ext>
              </a:extLst>
            </p:cNvPr>
            <p:cNvSpPr txBox="1"/>
            <p:nvPr/>
          </p:nvSpPr>
          <p:spPr>
            <a:xfrm>
              <a:off x="343026" y="4171130"/>
              <a:ext cx="3783071" cy="544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/>
                  <a:sym typeface="Helvetica Neue"/>
                </a:rPr>
                <a:t>SNC8600A: BGA63</a:t>
              </a:r>
            </a:p>
            <a:p>
              <a:pPr algn="ctr" defTabSz="616148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CB87D38-03FB-84C7-5903-B14AC99F9B74}"/>
                </a:ext>
              </a:extLst>
            </p:cNvPr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1FBCCECE-B233-0623-C3E7-1F63AFCD54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/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CDD959F4-342E-B141-4031-6387EDB49B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/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AB0A32A-A9CD-42BF-7C55-71FAA81279E0}"/>
                </a:ext>
              </a:extLst>
            </p:cNvPr>
            <p:cNvSpPr txBox="1"/>
            <p:nvPr/>
          </p:nvSpPr>
          <p:spPr>
            <a:xfrm>
              <a:off x="1726499" y="1294356"/>
              <a:ext cx="1485621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Packaging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原创设计师QQ598969553      _2">
              <a:extLst>
                <a:ext uri="{FF2B5EF4-FFF2-40B4-BE49-F238E27FC236}">
                  <a16:creationId xmlns:a16="http://schemas.microsoft.com/office/drawing/2014/main" id="{0E9CC010-3FB6-14E3-1C70-268136AA9FF0}"/>
                </a:ext>
              </a:extLst>
            </p:cNvPr>
            <p:cNvCxnSpPr>
              <a:cxnSpLocks/>
            </p:cNvCxnSpPr>
            <p:nvPr/>
          </p:nvCxnSpPr>
          <p:spPr>
            <a:xfrm>
              <a:off x="419371" y="1771483"/>
              <a:ext cx="381800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>
              <a:extLst>
                <a:ext uri="{FF2B5EF4-FFF2-40B4-BE49-F238E27FC236}">
                  <a16:creationId xmlns:a16="http://schemas.microsoft.com/office/drawing/2014/main" id="{4EF9A2DD-C8F6-FDAC-3EFC-3AC561FE22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08077F1-9591-E34D-6720-C5550038101C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0641777"/>
              </p:ext>
            </p:extLst>
          </p:nvPr>
        </p:nvGraphicFramePr>
        <p:xfrm>
          <a:off x="4387807" y="1480144"/>
          <a:ext cx="3980984" cy="306339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700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0563">
                  <a:extLst>
                    <a:ext uri="{9D8B030D-6E8A-4147-A177-3AD203B41FA5}">
                      <a16:colId xmlns:a16="http://schemas.microsoft.com/office/drawing/2014/main" val="3512944748"/>
                    </a:ext>
                  </a:extLst>
                </a:gridCol>
              </a:tblGrid>
              <a:tr h="24348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Electrical performance</a:t>
                      </a:r>
                    </a:p>
                  </a:txBody>
                  <a:tcPr marL="1787" marR="1787" marT="1787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89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Power consumption(5V supply, </a:t>
                      </a: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32Ω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, 48KHz)</a:t>
                      </a:r>
                    </a:p>
                  </a:txBody>
                  <a:tcPr marL="1787" marR="1787" marT="1787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37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Powe consumption</a:t>
                      </a:r>
                      <a:endParaRPr lang="zh-CN" sz="7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07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I2S-DAC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&lt;=12mA</a:t>
                      </a:r>
                      <a:endParaRPr lang="zh-CN" altLang="en-US" sz="9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07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USB-DAC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&lt;=20mA</a:t>
                      </a:r>
                      <a:endParaRPr lang="zh-CN" altLang="en-US" sz="9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3073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Latency</a:t>
                      </a:r>
                      <a:endParaRPr lang="en-US" altLang="zh-CN" sz="8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87" marR="1787" marT="178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33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ADC-DAC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＜3ms</a:t>
                      </a:r>
                      <a:endParaRPr lang="zh-CN" altLang="en-US" sz="9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337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ADC-USB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＜10ms</a:t>
                      </a:r>
                      <a:endParaRPr lang="zh-CN" altLang="en-US" sz="9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337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 ADC input Path(24bit,48KHz)</a:t>
                      </a:r>
                      <a:endParaRPr lang="en-US" altLang="zh-CN" sz="8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87" marR="1787" marT="178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628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 DAC output Path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8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Arial" panose="020B0604020202020204"/>
                        </a:rPr>
                        <a:t>)</a:t>
                      </a:r>
                      <a:endParaRPr lang="en-US" altLang="zh-CN" sz="8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87" marR="1787" marT="178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Output Power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101dB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680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307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Noise level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12" name="图片 11">
            <a:extLst>
              <a:ext uri="{FF2B5EF4-FFF2-40B4-BE49-F238E27FC236}">
                <a16:creationId xmlns:a16="http://schemas.microsoft.com/office/drawing/2014/main" id="{83855EF9-A0E5-66F8-8A9C-F2208694B2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24C188-1EFE-A524-46D5-D5B962AD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>
                <a:latin typeface="微软雅黑\"/>
              </a:rPr>
              <a:t>2022/9/9</a:t>
            </a:r>
            <a:endParaRPr lang="zh-CN" altLang="en-US" dirty="0">
              <a:latin typeface="微软雅黑\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B5AB54-7FB6-7374-ABD2-DDCC9FBC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\"/>
              </a:rPr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7C5979-FE9B-97BE-9381-6B55E7F79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>
                <a:latin typeface="微软雅黑\"/>
              </a:rPr>
              <a:pPr>
                <a:defRPr/>
              </a:pPr>
              <a:t>11</a:t>
            </a:fld>
            <a:endParaRPr lang="zh-CN" altLang="en-US" dirty="0">
              <a:latin typeface="微软雅黑\"/>
            </a:endParaRPr>
          </a:p>
        </p:txBody>
      </p:sp>
      <p:sp>
        <p:nvSpPr>
          <p:cNvPr id="5" name="文本框 108">
            <a:extLst>
              <a:ext uri="{FF2B5EF4-FFF2-40B4-BE49-F238E27FC236}">
                <a16:creationId xmlns:a16="http://schemas.microsoft.com/office/drawing/2014/main" id="{DFE306E0-B348-0D50-96A0-2ADC3BFF0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Documents supporting</a:t>
            </a:r>
            <a:endParaRPr lang="zh-CN" altLang="en-US" sz="2400" b="1" dirty="0">
              <a:latin typeface="微软雅黑\"/>
              <a:ea typeface="微软雅黑" panose="020B0503020204020204" pitchFamily="34" charset="-122"/>
            </a:endParaRPr>
          </a:p>
        </p:txBody>
      </p:sp>
      <p:sp>
        <p:nvSpPr>
          <p:cNvPr id="7" name="íṥḷïḍé">
            <a:extLst>
              <a:ext uri="{FF2B5EF4-FFF2-40B4-BE49-F238E27FC236}">
                <a16:creationId xmlns:a16="http://schemas.microsoft.com/office/drawing/2014/main" id="{89F16644-6C35-2A8A-A5CE-5DFF22E5CB81}"/>
              </a:ext>
            </a:extLst>
          </p:cNvPr>
          <p:cNvSpPr/>
          <p:nvPr/>
        </p:nvSpPr>
        <p:spPr bwMode="auto">
          <a:xfrm>
            <a:off x="769134" y="1301238"/>
            <a:ext cx="6717516" cy="261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\"/>
                <a:ea typeface="微软雅黑" panose="020B0503020204020204" pitchFamily="34" charset="-122"/>
                <a:cs typeface="+mn-ea"/>
                <a:sym typeface="+mn-lt"/>
              </a:rPr>
              <a:t>SNC8600 Datasheet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\"/>
                <a:ea typeface="微软雅黑" panose="020B0503020204020204" pitchFamily="34" charset="-122"/>
                <a:cs typeface="+mn-ea"/>
                <a:sym typeface="+mn-lt"/>
              </a:rPr>
              <a:t>SNC8600 Reliability Testing Report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\"/>
                <a:ea typeface="微软雅黑" panose="020B0503020204020204" pitchFamily="34" charset="-122"/>
                <a:cs typeface="+mn-ea"/>
                <a:sym typeface="+mn-lt"/>
              </a:rPr>
              <a:t>SNC8600A Datasheet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\"/>
                <a:ea typeface="微软雅黑" panose="020B0503020204020204" pitchFamily="34" charset="-122"/>
                <a:cs typeface="+mn-ea"/>
                <a:sym typeface="+mn-lt"/>
              </a:rPr>
              <a:t>SNC8600A Reliability Testing Report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\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\"/>
                <a:ea typeface="微软雅黑" panose="020B0503020204020204" pitchFamily="34" charset="-122"/>
                <a:cs typeface="+mn-ea"/>
                <a:sym typeface="+mn-lt"/>
              </a:rPr>
              <a:t>EVA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\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\"/>
                <a:ea typeface="微软雅黑" panose="020B0503020204020204" pitchFamily="34" charset="-122"/>
                <a:cs typeface="+mn-ea"/>
                <a:sym typeface="+mn-lt"/>
              </a:rPr>
              <a:t>Board application note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\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\"/>
                <a:ea typeface="微软雅黑" panose="020B0503020204020204" pitchFamily="34" charset="-122"/>
                <a:cs typeface="+mn-ea"/>
                <a:sym typeface="+mn-lt"/>
              </a:rPr>
              <a:t>USB Compatibility report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DC26FD-61A3-97E1-95DC-552915749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7161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原创设计师QQ598969553      _1">
            <a:extLst>
              <a:ext uri="{FF2B5EF4-FFF2-40B4-BE49-F238E27FC236}">
                <a16:creationId xmlns:a16="http://schemas.microsoft.com/office/drawing/2014/main" id="{857F14F0-0647-C2E3-C5C0-FF708B4C2275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-7938"/>
            <a:ext cx="2555875" cy="5159376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原创设计师QQ598969553      _2">
            <a:extLst>
              <a:ext uri="{FF2B5EF4-FFF2-40B4-BE49-F238E27FC236}">
                <a16:creationId xmlns:a16="http://schemas.microsoft.com/office/drawing/2014/main" id="{DAD8304A-B510-91D5-41CB-DC7D453F4705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133600"/>
            <a:ext cx="438150" cy="8763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8" name="原创设计师QQ598969553      _3">
            <a:extLst>
              <a:ext uri="{FF2B5EF4-FFF2-40B4-BE49-F238E27FC236}">
                <a16:creationId xmlns:a16="http://schemas.microsoft.com/office/drawing/2014/main" id="{8D87D2DF-1D92-7475-69EE-DF923EB88C3D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965325" y="1562100"/>
            <a:ext cx="581025" cy="1158875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29" name="原创设计师QQ598969553      _4">
            <a:extLst>
              <a:ext uri="{FF2B5EF4-FFF2-40B4-BE49-F238E27FC236}">
                <a16:creationId xmlns:a16="http://schemas.microsoft.com/office/drawing/2014/main" id="{B96DCC60-AE72-D82A-7565-5D805D4877C9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222500" y="2090738"/>
            <a:ext cx="471488" cy="944562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原创设计师QQ598969553      _5">
            <a:extLst>
              <a:ext uri="{FF2B5EF4-FFF2-40B4-BE49-F238E27FC236}">
                <a16:creationId xmlns:a16="http://schemas.microsoft.com/office/drawing/2014/main" id="{02D20DB5-AF90-1662-FE54-52882EF7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894" y="1498941"/>
            <a:ext cx="3224216" cy="92333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altLang="zh-CN" sz="6000" dirty="0">
                <a:latin typeface="微软雅黑\"/>
                <a:ea typeface="微软雅黑" panose="020B0503020204020204" pitchFamily="34" charset="-122"/>
                <a:cs typeface="宋体" pitchFamily="2" charset="-122"/>
              </a:rPr>
              <a:t>Thank you</a:t>
            </a:r>
          </a:p>
        </p:txBody>
      </p:sp>
      <p:sp>
        <p:nvSpPr>
          <p:cNvPr id="34" name="原创设计师QQ598969553      _9">
            <a:extLst>
              <a:ext uri="{FF2B5EF4-FFF2-40B4-BE49-F238E27FC236}">
                <a16:creationId xmlns:a16="http://schemas.microsoft.com/office/drawing/2014/main" id="{B9B43FA4-413A-16A5-B921-7AA8F4E4BA59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035050" y="3165475"/>
            <a:ext cx="2035175" cy="2035175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原创设计师QQ598969553      _10">
            <a:extLst>
              <a:ext uri="{FF2B5EF4-FFF2-40B4-BE49-F238E27FC236}">
                <a16:creationId xmlns:a16="http://schemas.microsoft.com/office/drawing/2014/main" id="{56858E09-3512-CB47-C993-60B26F039E79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17463" y="4227513"/>
            <a:ext cx="2033588" cy="2033587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原创设计师QQ598969553      _11">
            <a:extLst>
              <a:ext uri="{FF2B5EF4-FFF2-40B4-BE49-F238E27FC236}">
                <a16:creationId xmlns:a16="http://schemas.microsoft.com/office/drawing/2014/main" id="{DBDA8F7E-6A07-033F-8351-3678F0AC115E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090738" y="4227513"/>
            <a:ext cx="2033587" cy="203358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1515" name="Picture 64" hidden="1">
            <a:extLst>
              <a:ext uri="{FF2B5EF4-FFF2-40B4-BE49-F238E27FC236}">
                <a16:creationId xmlns:a16="http://schemas.microsoft.com/office/drawing/2014/main" id="{30AD7C27-97C9-E92E-382D-4DD35F84489E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1B65D7-B8BD-7422-D303-C2E507BE5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>
                <a:latin typeface="微软雅黑\"/>
              </a:rPr>
              <a:t>2022/9/9</a:t>
            </a:r>
            <a:endParaRPr lang="zh-CN" altLang="en-US" dirty="0">
              <a:latin typeface="微软雅黑\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DB24004-244E-CE97-79F7-2A481A00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\"/>
              </a:rPr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A42DBB-8477-ECA2-1112-71D6F8C1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>
                <a:latin typeface="微软雅黑\"/>
              </a:rPr>
              <a:pPr>
                <a:defRPr/>
              </a:pPr>
              <a:t>12</a:t>
            </a:fld>
            <a:endParaRPr lang="zh-CN" altLang="en-US" dirty="0">
              <a:latin typeface="微软雅黑\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0FFF83F9-85F7-8BF5-6DF1-BE19DD27764D}"/>
              </a:ext>
            </a:extLst>
          </p:cNvPr>
          <p:cNvSpPr txBox="1">
            <a:spLocks/>
          </p:cNvSpPr>
          <p:nvPr/>
        </p:nvSpPr>
        <p:spPr>
          <a:xfrm>
            <a:off x="5565457" y="2563019"/>
            <a:ext cx="3226435" cy="2252921"/>
          </a:xfrm>
          <a:prstGeom prst="rect">
            <a:avLst/>
          </a:prstGeom>
        </p:spPr>
        <p:txBody>
          <a:bodyPr tIns="36000">
            <a:no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200" b="1" dirty="0">
                <a:solidFill>
                  <a:schemeClr val="accent1"/>
                </a:solidFill>
                <a:latin typeface="微软雅黑\"/>
                <a:ea typeface="微软雅黑" panose="020B0503020204020204" pitchFamily="34" charset="-122"/>
                <a:cs typeface="宋体" panose="02010600030101010101" pitchFamily="2" charset="-122"/>
              </a:rPr>
              <a:t>深圳市九音科技有限公司</a:t>
            </a:r>
            <a:endParaRPr lang="en-US" altLang="zh-CN" sz="1200" b="1" dirty="0">
              <a:solidFill>
                <a:schemeClr val="accent1"/>
              </a:solidFill>
              <a:latin typeface="微软雅黑\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indent="0" algn="ctr">
              <a:buNone/>
            </a:pPr>
            <a:r>
              <a:rPr lang="en-US" altLang="zh-CN" sz="1200" b="1" dirty="0">
                <a:solidFill>
                  <a:schemeClr val="accent3"/>
                </a:solidFill>
                <a:latin typeface="微软雅黑\"/>
                <a:ea typeface="微软雅黑" panose="020B0503020204020204" pitchFamily="34" charset="-122"/>
              </a:rPr>
              <a:t>Shenzhen Soundec Technology </a:t>
            </a:r>
            <a:r>
              <a:rPr lang="en-US" altLang="zh-CN" sz="1200" b="1" dirty="0" err="1">
                <a:solidFill>
                  <a:schemeClr val="accent3"/>
                </a:solidFill>
                <a:latin typeface="微软雅黑\"/>
                <a:ea typeface="微软雅黑" panose="020B0503020204020204" pitchFamily="34" charset="-122"/>
              </a:rPr>
              <a:t>Co.,Ltd</a:t>
            </a:r>
            <a:r>
              <a:rPr lang="en-US" altLang="zh-CN" sz="1200" b="1" dirty="0">
                <a:solidFill>
                  <a:schemeClr val="accent3"/>
                </a:solidFill>
                <a:latin typeface="微软雅黑\"/>
                <a:ea typeface="微软雅黑" panose="020B0503020204020204" pitchFamily="34" charset="-122"/>
              </a:rPr>
              <a:t>.</a:t>
            </a:r>
          </a:p>
          <a:p>
            <a:pPr marL="0" indent="0">
              <a:buNone/>
            </a:pPr>
            <a:endParaRPr lang="en-US" altLang="zh-CN" sz="1100" dirty="0">
              <a:latin typeface="微软雅黑\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1200" b="1" dirty="0">
                <a:latin typeface="微软雅黑\"/>
                <a:ea typeface="微软雅黑" panose="020B0503020204020204" pitchFamily="34" charset="-122"/>
              </a:rPr>
              <a:t>Contact us</a:t>
            </a:r>
          </a:p>
          <a:p>
            <a:r>
              <a:rPr lang="en-US" altLang="zh-CN" sz="1050" dirty="0">
                <a:latin typeface="微软雅黑\"/>
                <a:ea typeface="微软雅黑" panose="020B0503020204020204" pitchFamily="34" charset="-122"/>
              </a:rPr>
              <a:t>Address</a:t>
            </a:r>
            <a:r>
              <a:rPr lang="zh-CN" altLang="en-US" sz="1050" dirty="0">
                <a:latin typeface="微软雅黑\"/>
                <a:ea typeface="微软雅黑" panose="020B0503020204020204" pitchFamily="34" charset="-122"/>
              </a:rPr>
              <a:t>：</a:t>
            </a:r>
            <a:r>
              <a:rPr lang="en-US" altLang="zh-CN" sz="1050" dirty="0">
                <a:latin typeface="微软雅黑\"/>
                <a:ea typeface="微软雅黑" panose="020B0503020204020204" pitchFamily="34" charset="-122"/>
              </a:rPr>
              <a:t>             </a:t>
            </a:r>
            <a:r>
              <a:rPr lang="zh-CN" altLang="en-US" sz="1050" dirty="0">
                <a:latin typeface="微软雅黑\"/>
                <a:ea typeface="微软雅黑" panose="020B0503020204020204" pitchFamily="34" charset="-122"/>
              </a:rPr>
              <a:t>深圳市南山区粤海街道高新科技园科技南十二路</a:t>
            </a:r>
            <a:r>
              <a:rPr lang="en-US" altLang="zh-CN" sz="1050" dirty="0">
                <a:latin typeface="微软雅黑\"/>
                <a:ea typeface="微软雅黑" panose="020B0503020204020204" pitchFamily="34" charset="-122"/>
              </a:rPr>
              <a:t>18</a:t>
            </a:r>
            <a:r>
              <a:rPr lang="zh-CN" altLang="en-US" sz="1050" dirty="0">
                <a:latin typeface="微软雅黑\"/>
                <a:ea typeface="微软雅黑" panose="020B0503020204020204" pitchFamily="34" charset="-122"/>
              </a:rPr>
              <a:t>号长虹科技大厦</a:t>
            </a:r>
            <a:r>
              <a:rPr lang="en-US" altLang="zh-CN" sz="1050" dirty="0">
                <a:latin typeface="微软雅黑\"/>
                <a:ea typeface="微软雅黑" panose="020B0503020204020204" pitchFamily="34" charset="-122"/>
              </a:rPr>
              <a:t>505</a:t>
            </a:r>
            <a:r>
              <a:rPr lang="zh-CN" altLang="en-US" sz="1050" dirty="0">
                <a:latin typeface="微软雅黑\"/>
                <a:ea typeface="微软雅黑" panose="020B0503020204020204" pitchFamily="34" charset="-122"/>
              </a:rPr>
              <a:t>室</a:t>
            </a:r>
          </a:p>
          <a:p>
            <a:r>
              <a:rPr lang="en-US" altLang="zh-CN" sz="1050" dirty="0">
                <a:latin typeface="微软雅黑\"/>
                <a:ea typeface="微软雅黑" panose="020B0503020204020204" pitchFamily="34" charset="-122"/>
              </a:rPr>
              <a:t>Official website</a:t>
            </a:r>
            <a:r>
              <a:rPr lang="zh-CN" altLang="en-US" sz="1050" dirty="0">
                <a:latin typeface="微软雅黑\"/>
                <a:ea typeface="微软雅黑" panose="020B0503020204020204" pitchFamily="34" charset="-122"/>
              </a:rPr>
              <a:t>：</a:t>
            </a:r>
            <a:r>
              <a:rPr lang="en-US" altLang="zh-CN" sz="1050" dirty="0">
                <a:latin typeface="微软雅黑\"/>
                <a:ea typeface="微软雅黑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https://www.soundec.cn/</a:t>
            </a:r>
            <a:endParaRPr lang="en-US" altLang="zh-CN" sz="1050" dirty="0">
              <a:latin typeface="微软雅黑\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\"/>
                <a:ea typeface="微软雅黑" panose="020B0503020204020204" pitchFamily="34" charset="-122"/>
              </a:rPr>
              <a:t>Phone:	               +86 0755-86662489</a:t>
            </a:r>
          </a:p>
          <a:p>
            <a:r>
              <a:rPr lang="en-US" altLang="zh-CN" sz="1050" dirty="0">
                <a:latin typeface="微软雅黑\"/>
                <a:ea typeface="微软雅黑" panose="020B0503020204020204" pitchFamily="34" charset="-122"/>
              </a:rPr>
              <a:t>E-Mail:	               info@soundec.com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B33181-1168-4992-A170-AC67272D4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</p:spTree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21677047087_.pic_副本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719139" y="528638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719138" y="977901"/>
            <a:ext cx="283320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acoustic research and commercialization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043113" y="528638"/>
            <a:ext cx="2486258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729138" y="1307783"/>
            <a:ext cx="769442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Shenzhen Soundec Technology Co., Ltd. (“Soundec Technology ”) is a high-tech enterprise focusing on acoustic research and commercialization. Founded in 2017, we seek to consistently deliver excellent</a:t>
            </a:r>
            <a:r>
              <a:rPr lang="en-US" altLang="zh-CN" dirty="0"/>
              <a:t>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solutions in the areas of audio.</a:t>
            </a:r>
          </a:p>
          <a:p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upon our core competence in audio processing technology</a:t>
            </a:r>
            <a:r>
              <a:rPr lang="en-US" altLang="zh-CN" dirty="0"/>
              <a:t>,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Soundec Technology provides a series of professional audio processors integrating AI algorithms, high-quality codecs, high-performance DSP, high-speed USB and power management units. Support in-depth development and turn-key solutions for algorithm + chip + application design. </a:t>
            </a:r>
          </a:p>
          <a:p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Cooperation with the top semiconductor IP partners and chip manufacturers, Soundec Technology is committed to creating a serials of world-class audio processors and solutions, providing customers with reliable quality, stable supply and professional service acoustic solutions.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249579"/>
            <a:ext cx="9143524" cy="9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5"/>
          <a:srcRect t="28260" b="13724"/>
          <a:stretch>
            <a:fillRect/>
          </a:stretch>
        </p:blipFill>
        <p:spPr>
          <a:xfrm>
            <a:off x="483435" y="4332390"/>
            <a:ext cx="1467034" cy="666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6050" y="4381613"/>
            <a:ext cx="1485246" cy="569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43813" y="4256723"/>
            <a:ext cx="1022985" cy="8229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05" y="4298317"/>
            <a:ext cx="2173381" cy="823250"/>
          </a:xfrm>
          <a:prstGeom prst="rect">
            <a:avLst/>
          </a:prstGeom>
        </p:spPr>
      </p:pic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56FA6C5C-8B05-4790-AA32-E65D1DFE1E27}"/>
              </a:ext>
            </a:extLst>
          </p:cNvPr>
          <p:cNvSpPr txBox="1"/>
          <p:nvPr/>
        </p:nvSpPr>
        <p:spPr>
          <a:xfrm>
            <a:off x="852282" y="3920343"/>
            <a:ext cx="766463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CN" sz="1050" dirty="0">
                <a:latin typeface="+mj-lt"/>
              </a:rPr>
              <a:t>Terminals with interaction and control requirements will have audio entry, increasing the requirements for sound quality and personalized perception</a:t>
            </a:r>
          </a:p>
          <a:p>
            <a:pPr algn="just"/>
            <a:r>
              <a:rPr kumimoji="1" lang="en-US" altLang="zh-CN" sz="1050" dirty="0">
                <a:latin typeface="+mj-lt"/>
                <a:ea typeface="微软雅黑" panose="020B0503020204020204" pitchFamily="34" charset="-122"/>
              </a:rPr>
              <a:t>Soundec </a:t>
            </a:r>
            <a:r>
              <a:rPr lang="en-US" altLang="zh-CN" sz="1050" b="0" i="0" dirty="0">
                <a:solidFill>
                  <a:srgbClr val="2A2B2E"/>
                </a:solidFill>
                <a:effectLst/>
                <a:latin typeface="+mj-lt"/>
                <a:ea typeface="微软雅黑" panose="020B0503020204020204" pitchFamily="34" charset="-122"/>
              </a:rPr>
              <a:t>series chips deeply service for the professional pre/post-processing market</a:t>
            </a:r>
            <a:endParaRPr kumimoji="1" lang="en-US" altLang="zh-CN" sz="1050" dirty="0">
              <a:latin typeface="+mj-lt"/>
            </a:endParaRPr>
          </a:p>
        </p:txBody>
      </p:sp>
      <p:sp>
        <p:nvSpPr>
          <p:cNvPr id="37" name="文本框 55">
            <a:extLst>
              <a:ext uri="{FF2B5EF4-FFF2-40B4-BE49-F238E27FC236}">
                <a16:creationId xmlns:a16="http://schemas.microsoft.com/office/drawing/2014/main" id="{CC4F2650-9A73-D2AD-2E92-F02CB461A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Deep into the professional audio market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18C9F2F9-E949-C6A0-4260-E960764076A0}"/>
              </a:ext>
            </a:extLst>
          </p:cNvPr>
          <p:cNvGrpSpPr/>
          <p:nvPr/>
        </p:nvGrpSpPr>
        <p:grpSpPr>
          <a:xfrm>
            <a:off x="906514" y="3683043"/>
            <a:ext cx="7710160" cy="168095"/>
            <a:chOff x="731016" y="3179395"/>
            <a:chExt cx="7898524" cy="117815"/>
          </a:xfrm>
          <a:solidFill>
            <a:srgbClr val="0070C0"/>
          </a:solidFill>
        </p:grpSpPr>
        <p:sp>
          <p:nvSpPr>
            <p:cNvPr id="75" name="等腰三角形 74">
              <a:extLst>
                <a:ext uri="{FF2B5EF4-FFF2-40B4-BE49-F238E27FC236}">
                  <a16:creationId xmlns:a16="http://schemas.microsoft.com/office/drawing/2014/main" id="{9F7946D9-A1EB-051E-CAD8-0A08FEAEB189}"/>
                </a:ext>
              </a:extLst>
            </p:cNvPr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31">
                <a:latin typeface="+mj-lt"/>
              </a:endParaRPr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B1D40A00-2CF6-E374-7A50-E70B6E8E4FDB}"/>
                </a:ext>
              </a:extLst>
            </p:cNvPr>
            <p:cNvCxnSpPr>
              <a:cxnSpLocks/>
            </p:cNvCxnSpPr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4A6919E-BA75-AA5E-311B-5F98BC088DD8}"/>
              </a:ext>
            </a:extLst>
          </p:cNvPr>
          <p:cNvGrpSpPr/>
          <p:nvPr/>
        </p:nvGrpSpPr>
        <p:grpSpPr>
          <a:xfrm>
            <a:off x="446663" y="1227965"/>
            <a:ext cx="8070253" cy="2370666"/>
            <a:chOff x="451743" y="1100965"/>
            <a:chExt cx="8070253" cy="2370666"/>
          </a:xfrm>
        </p:grpSpPr>
        <p:graphicFrame>
          <p:nvGraphicFramePr>
            <p:cNvPr id="90" name="图示 89">
              <a:extLst>
                <a:ext uri="{FF2B5EF4-FFF2-40B4-BE49-F238E27FC236}">
                  <a16:creationId xmlns:a16="http://schemas.microsoft.com/office/drawing/2014/main" id="{DB91C438-3C1F-B739-5FB2-AC89C92B13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0945353"/>
                </p:ext>
              </p:extLst>
            </p:nvPr>
          </p:nvGraphicFramePr>
          <p:xfrm>
            <a:off x="1638739" y="1100965"/>
            <a:ext cx="6815579" cy="23419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A183308-ECDC-AD04-6A50-79CDC71442A8}"/>
                </a:ext>
              </a:extLst>
            </p:cNvPr>
            <p:cNvSpPr/>
            <p:nvPr/>
          </p:nvSpPr>
          <p:spPr>
            <a:xfrm>
              <a:off x="1580630" y="2843151"/>
              <a:ext cx="6941366" cy="6284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7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kumimoji="1" lang="en-US" altLang="zh-CN" sz="700" dirty="0">
                  <a:solidFill>
                    <a:schemeClr val="tx1"/>
                  </a:solidFill>
                  <a:latin typeface="+mj-lt"/>
                </a:rPr>
                <a:t>					</a:t>
              </a:r>
            </a:p>
            <a:p>
              <a:pPr algn="ctr"/>
              <a:r>
                <a:rPr kumimoji="1" lang="en-US" altLang="zh-CN" sz="700" dirty="0">
                  <a:solidFill>
                    <a:schemeClr val="tx1"/>
                  </a:solidFill>
                  <a:latin typeface="+mj-lt"/>
                </a:rPr>
                <a:t>						</a:t>
              </a:r>
              <a:endParaRPr kumimoji="1" lang="zh-CN" altLang="en-US" sz="7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2" name="íṥḷïḍé">
              <a:extLst>
                <a:ext uri="{FF2B5EF4-FFF2-40B4-BE49-F238E27FC236}">
                  <a16:creationId xmlns:a16="http://schemas.microsoft.com/office/drawing/2014/main" id="{0E3674AE-EE37-0E06-376A-44209593C827}"/>
                </a:ext>
              </a:extLst>
            </p:cNvPr>
            <p:cNvSpPr/>
            <p:nvPr/>
          </p:nvSpPr>
          <p:spPr bwMode="auto">
            <a:xfrm>
              <a:off x="1656996" y="2839938"/>
              <a:ext cx="995435" cy="52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5" tIns="25718" rIns="51435" bIns="25718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342892"/>
              <a:r>
                <a:rPr lang="en-US" altLang="zh-CN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2022</a:t>
              </a:r>
              <a:r>
                <a:rPr lang="zh-CN" altLang="en-US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年中国智能语音产业规模达</a:t>
              </a:r>
              <a:r>
                <a:rPr lang="en-US" altLang="zh-CN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215</a:t>
              </a:r>
              <a:r>
                <a:rPr lang="zh-CN" altLang="en-US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亿元且维持较高增速，预计到</a:t>
              </a:r>
              <a:r>
                <a:rPr lang="en-US" altLang="zh-CN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2026</a:t>
              </a:r>
              <a:r>
                <a:rPr lang="zh-CN" altLang="en-US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年产业规模可达</a:t>
              </a:r>
              <a:r>
                <a:rPr lang="en-US" altLang="zh-CN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469</a:t>
              </a:r>
              <a:r>
                <a:rPr lang="zh-CN" altLang="en-US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亿元</a:t>
              </a:r>
            </a:p>
          </p:txBody>
        </p:sp>
        <p:sp>
          <p:nvSpPr>
            <p:cNvPr id="43" name="ïšľîḑê">
              <a:extLst>
                <a:ext uri="{FF2B5EF4-FFF2-40B4-BE49-F238E27FC236}">
                  <a16:creationId xmlns:a16="http://schemas.microsoft.com/office/drawing/2014/main" id="{6FAB9AAE-57AE-EC91-4CC7-BDAD70B435F6}"/>
                </a:ext>
              </a:extLst>
            </p:cNvPr>
            <p:cNvSpPr/>
            <p:nvPr/>
          </p:nvSpPr>
          <p:spPr bwMode="auto">
            <a:xfrm>
              <a:off x="3969680" y="2839969"/>
              <a:ext cx="1044148" cy="602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5" tIns="25718" rIns="51435" bIns="25718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2021</a:t>
              </a:r>
              <a:r>
                <a:rPr lang="zh-CN" altLang="en-US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年中国视频会议行业市场规模达到</a:t>
              </a:r>
              <a:r>
                <a:rPr lang="en-US" altLang="zh-CN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148.2</a:t>
              </a:r>
              <a:r>
                <a:rPr lang="zh-CN" altLang="en-US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亿元，同比增长</a:t>
              </a:r>
              <a:r>
                <a:rPr lang="en-US" altLang="zh-CN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18.3% </a:t>
              </a:r>
              <a:r>
                <a:rPr lang="zh-CN" altLang="en-US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，</a:t>
              </a:r>
              <a:r>
                <a:rPr lang="en-US" altLang="zh-CN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2023</a:t>
              </a:r>
              <a:r>
                <a:rPr lang="zh-CN" altLang="en-US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年有望突破</a:t>
              </a:r>
              <a:r>
                <a:rPr lang="en-US" altLang="zh-CN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200</a:t>
              </a:r>
              <a:r>
                <a:rPr lang="zh-CN" altLang="en-US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亿元。</a:t>
              </a:r>
            </a:p>
          </p:txBody>
        </p:sp>
        <p:sp>
          <p:nvSpPr>
            <p:cNvPr id="44" name="îŝlîdé">
              <a:extLst>
                <a:ext uri="{FF2B5EF4-FFF2-40B4-BE49-F238E27FC236}">
                  <a16:creationId xmlns:a16="http://schemas.microsoft.com/office/drawing/2014/main" id="{81B8C727-6894-1A9A-C724-52E350D2D015}"/>
                </a:ext>
              </a:extLst>
            </p:cNvPr>
            <p:cNvSpPr txBox="1"/>
            <p:nvPr/>
          </p:nvSpPr>
          <p:spPr bwMode="auto">
            <a:xfrm>
              <a:off x="4038264" y="2623199"/>
              <a:ext cx="850874" cy="2058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5" tIns="25718" rIns="51435" bIns="25718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Microphone</a:t>
              </a:r>
            </a:p>
          </p:txBody>
        </p:sp>
        <p:grpSp>
          <p:nvGrpSpPr>
            <p:cNvPr id="45" name="iŝľiḓé">
              <a:extLst>
                <a:ext uri="{FF2B5EF4-FFF2-40B4-BE49-F238E27FC236}">
                  <a16:creationId xmlns:a16="http://schemas.microsoft.com/office/drawing/2014/main" id="{640209C7-0B2E-9D7A-14FC-BDE6658F6E63}"/>
                </a:ext>
              </a:extLst>
            </p:cNvPr>
            <p:cNvGrpSpPr/>
            <p:nvPr/>
          </p:nvGrpSpPr>
          <p:grpSpPr>
            <a:xfrm>
              <a:off x="2000235" y="2232694"/>
              <a:ext cx="322463" cy="389512"/>
              <a:chOff x="7500938" y="2982913"/>
              <a:chExt cx="685800" cy="817562"/>
            </a:xfrm>
            <a:solidFill>
              <a:schemeClr val="tx2">
                <a:lumMod val="50000"/>
              </a:schemeClr>
            </a:solidFill>
          </p:grpSpPr>
          <p:sp>
            <p:nvSpPr>
              <p:cNvPr id="46" name="işļíďé">
                <a:extLst>
                  <a:ext uri="{FF2B5EF4-FFF2-40B4-BE49-F238E27FC236}">
                    <a16:creationId xmlns:a16="http://schemas.microsoft.com/office/drawing/2014/main" id="{B5C4F1D0-027D-B936-7E0F-936ACE575488}"/>
                  </a:ext>
                </a:extLst>
              </p:cNvPr>
              <p:cNvSpPr/>
              <p:nvPr/>
            </p:nvSpPr>
            <p:spPr bwMode="auto">
              <a:xfrm>
                <a:off x="7500938" y="2982913"/>
                <a:ext cx="685800" cy="817562"/>
              </a:xfrm>
              <a:custGeom>
                <a:avLst/>
                <a:gdLst/>
                <a:ahLst/>
                <a:cxnLst>
                  <a:cxn ang="0">
                    <a:pos x="148" y="190"/>
                  </a:cxn>
                  <a:cxn ang="0">
                    <a:pos x="107" y="190"/>
                  </a:cxn>
                  <a:cxn ang="0">
                    <a:pos x="107" y="178"/>
                  </a:cxn>
                  <a:cxn ang="0">
                    <a:pos x="180" y="90"/>
                  </a:cxn>
                  <a:cxn ang="0">
                    <a:pos x="126" y="7"/>
                  </a:cxn>
                  <a:cxn ang="0">
                    <a:pos x="126" y="8"/>
                  </a:cxn>
                  <a:cxn ang="0">
                    <a:pos x="90" y="0"/>
                  </a:cxn>
                  <a:cxn ang="0">
                    <a:pos x="54" y="8"/>
                  </a:cxn>
                  <a:cxn ang="0">
                    <a:pos x="54" y="7"/>
                  </a:cxn>
                  <a:cxn ang="0">
                    <a:pos x="0" y="90"/>
                  </a:cxn>
                  <a:cxn ang="0">
                    <a:pos x="73" y="178"/>
                  </a:cxn>
                  <a:cxn ang="0">
                    <a:pos x="73" y="190"/>
                  </a:cxn>
                  <a:cxn ang="0">
                    <a:pos x="32" y="190"/>
                  </a:cxn>
                  <a:cxn ang="0">
                    <a:pos x="23" y="198"/>
                  </a:cxn>
                  <a:cxn ang="0">
                    <a:pos x="23" y="215"/>
                  </a:cxn>
                  <a:cxn ang="0">
                    <a:pos x="156" y="215"/>
                  </a:cxn>
                  <a:cxn ang="0">
                    <a:pos x="156" y="198"/>
                  </a:cxn>
                  <a:cxn ang="0">
                    <a:pos x="148" y="190"/>
                  </a:cxn>
                  <a:cxn ang="0">
                    <a:pos x="120" y="14"/>
                  </a:cxn>
                  <a:cxn ang="0">
                    <a:pos x="90" y="26"/>
                  </a:cxn>
                  <a:cxn ang="0">
                    <a:pos x="60" y="14"/>
                  </a:cxn>
                  <a:cxn ang="0">
                    <a:pos x="90" y="8"/>
                  </a:cxn>
                  <a:cxn ang="0">
                    <a:pos x="120" y="14"/>
                  </a:cxn>
                  <a:cxn ang="0">
                    <a:pos x="46" y="90"/>
                  </a:cxn>
                  <a:cxn ang="0">
                    <a:pos x="90" y="46"/>
                  </a:cxn>
                  <a:cxn ang="0">
                    <a:pos x="134" y="90"/>
                  </a:cxn>
                  <a:cxn ang="0">
                    <a:pos x="90" y="134"/>
                  </a:cxn>
                  <a:cxn ang="0">
                    <a:pos x="46" y="90"/>
                  </a:cxn>
                  <a:cxn ang="0">
                    <a:pos x="46" y="90"/>
                  </a:cxn>
                  <a:cxn ang="0">
                    <a:pos x="46" y="90"/>
                  </a:cxn>
                </a:cxnLst>
                <a:rect l="0" t="0" r="r" b="b"/>
                <a:pathLst>
                  <a:path w="180" h="215">
                    <a:moveTo>
                      <a:pt x="148" y="190"/>
                    </a:moveTo>
                    <a:cubicBezTo>
                      <a:pt x="107" y="190"/>
                      <a:pt x="107" y="190"/>
                      <a:pt x="107" y="190"/>
                    </a:cubicBezTo>
                    <a:cubicBezTo>
                      <a:pt x="107" y="178"/>
                      <a:pt x="107" y="178"/>
                      <a:pt x="107" y="178"/>
                    </a:cubicBezTo>
                    <a:cubicBezTo>
                      <a:pt x="148" y="170"/>
                      <a:pt x="180" y="134"/>
                      <a:pt x="180" y="90"/>
                    </a:cubicBezTo>
                    <a:cubicBezTo>
                      <a:pt x="180" y="53"/>
                      <a:pt x="158" y="21"/>
                      <a:pt x="126" y="7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15" y="3"/>
                      <a:pt x="103" y="0"/>
                      <a:pt x="90" y="0"/>
                    </a:cubicBezTo>
                    <a:cubicBezTo>
                      <a:pt x="77" y="0"/>
                      <a:pt x="65" y="3"/>
                      <a:pt x="54" y="8"/>
                    </a:cubicBezTo>
                    <a:cubicBezTo>
                      <a:pt x="54" y="8"/>
                      <a:pt x="54" y="8"/>
                      <a:pt x="54" y="7"/>
                    </a:cubicBezTo>
                    <a:cubicBezTo>
                      <a:pt x="22" y="21"/>
                      <a:pt x="0" y="53"/>
                      <a:pt x="0" y="90"/>
                    </a:cubicBezTo>
                    <a:cubicBezTo>
                      <a:pt x="0" y="134"/>
                      <a:pt x="32" y="170"/>
                      <a:pt x="73" y="178"/>
                    </a:cubicBezTo>
                    <a:cubicBezTo>
                      <a:pt x="73" y="190"/>
                      <a:pt x="73" y="190"/>
                      <a:pt x="73" y="190"/>
                    </a:cubicBezTo>
                    <a:cubicBezTo>
                      <a:pt x="32" y="190"/>
                      <a:pt x="32" y="190"/>
                      <a:pt x="32" y="190"/>
                    </a:cubicBezTo>
                    <a:cubicBezTo>
                      <a:pt x="24" y="190"/>
                      <a:pt x="23" y="198"/>
                      <a:pt x="23" y="198"/>
                    </a:cubicBezTo>
                    <a:cubicBezTo>
                      <a:pt x="23" y="215"/>
                      <a:pt x="23" y="215"/>
                      <a:pt x="23" y="215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6" y="198"/>
                      <a:pt x="156" y="198"/>
                      <a:pt x="156" y="198"/>
                    </a:cubicBezTo>
                    <a:cubicBezTo>
                      <a:pt x="156" y="193"/>
                      <a:pt x="153" y="190"/>
                      <a:pt x="148" y="190"/>
                    </a:cubicBezTo>
                    <a:close/>
                    <a:moveTo>
                      <a:pt x="120" y="14"/>
                    </a:moveTo>
                    <a:cubicBezTo>
                      <a:pt x="112" y="21"/>
                      <a:pt x="101" y="26"/>
                      <a:pt x="90" y="26"/>
                    </a:cubicBezTo>
                    <a:cubicBezTo>
                      <a:pt x="78" y="26"/>
                      <a:pt x="68" y="21"/>
                      <a:pt x="60" y="14"/>
                    </a:cubicBezTo>
                    <a:cubicBezTo>
                      <a:pt x="69" y="10"/>
                      <a:pt x="79" y="8"/>
                      <a:pt x="90" y="8"/>
                    </a:cubicBezTo>
                    <a:cubicBezTo>
                      <a:pt x="100" y="8"/>
                      <a:pt x="111" y="10"/>
                      <a:pt x="120" y="14"/>
                    </a:cubicBezTo>
                    <a:close/>
                    <a:moveTo>
                      <a:pt x="46" y="90"/>
                    </a:moveTo>
                    <a:cubicBezTo>
                      <a:pt x="46" y="65"/>
                      <a:pt x="65" y="46"/>
                      <a:pt x="90" y="46"/>
                    </a:cubicBezTo>
                    <a:cubicBezTo>
                      <a:pt x="114" y="46"/>
                      <a:pt x="134" y="65"/>
                      <a:pt x="134" y="90"/>
                    </a:cubicBezTo>
                    <a:cubicBezTo>
                      <a:pt x="134" y="114"/>
                      <a:pt x="114" y="134"/>
                      <a:pt x="90" y="134"/>
                    </a:cubicBezTo>
                    <a:cubicBezTo>
                      <a:pt x="65" y="134"/>
                      <a:pt x="46" y="114"/>
                      <a:pt x="46" y="90"/>
                    </a:cubicBezTo>
                    <a:close/>
                    <a:moveTo>
                      <a:pt x="46" y="90"/>
                    </a:moveTo>
                    <a:cubicBezTo>
                      <a:pt x="46" y="90"/>
                      <a:pt x="46" y="90"/>
                      <a:pt x="46" y="9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wrap="square" lIns="51435" tIns="25718" rIns="51435" bIns="25718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013">
                  <a:latin typeface="+mj-lt"/>
                </a:endParaRPr>
              </a:p>
            </p:txBody>
          </p:sp>
          <p:sp>
            <p:nvSpPr>
              <p:cNvPr id="47" name="ísļiḓe">
                <a:extLst>
                  <a:ext uri="{FF2B5EF4-FFF2-40B4-BE49-F238E27FC236}">
                    <a16:creationId xmlns:a16="http://schemas.microsoft.com/office/drawing/2014/main" id="{837315DE-DECD-0EC1-D50E-C670B0F34F0A}"/>
                  </a:ext>
                </a:extLst>
              </p:cNvPr>
              <p:cNvSpPr/>
              <p:nvPr/>
            </p:nvSpPr>
            <p:spPr bwMode="auto">
              <a:xfrm>
                <a:off x="7751763" y="3236913"/>
                <a:ext cx="179388" cy="176212"/>
              </a:xfrm>
              <a:custGeom>
                <a:avLst/>
                <a:gdLst/>
                <a:ahLst/>
                <a:cxnLst>
                  <a:cxn ang="0">
                    <a:pos x="47" y="23"/>
                  </a:cxn>
                  <a:cxn ang="0">
                    <a:pos x="24" y="0"/>
                  </a:cxn>
                  <a:cxn ang="0">
                    <a:pos x="12" y="3"/>
                  </a:cxn>
                  <a:cxn ang="0">
                    <a:pos x="15" y="2"/>
                  </a:cxn>
                  <a:cxn ang="0">
                    <a:pos x="27" y="14"/>
                  </a:cxn>
                  <a:cxn ang="0">
                    <a:pos x="15" y="26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0" y="23"/>
                  </a:cxn>
                  <a:cxn ang="0">
                    <a:pos x="24" y="46"/>
                  </a:cxn>
                  <a:cxn ang="0">
                    <a:pos x="47" y="23"/>
                  </a:cxn>
                  <a:cxn ang="0">
                    <a:pos x="47" y="23"/>
                  </a:cxn>
                  <a:cxn ang="0">
                    <a:pos x="47" y="23"/>
                  </a:cxn>
                </a:cxnLst>
                <a:rect l="0" t="0" r="r" b="b"/>
                <a:pathLst>
                  <a:path w="47" h="46">
                    <a:moveTo>
                      <a:pt x="47" y="23"/>
                    </a:moveTo>
                    <a:cubicBezTo>
                      <a:pt x="47" y="10"/>
                      <a:pt x="37" y="0"/>
                      <a:pt x="24" y="0"/>
                    </a:cubicBezTo>
                    <a:cubicBezTo>
                      <a:pt x="19" y="0"/>
                      <a:pt x="15" y="1"/>
                      <a:pt x="12" y="3"/>
                    </a:cubicBezTo>
                    <a:cubicBezTo>
                      <a:pt x="13" y="3"/>
                      <a:pt x="14" y="2"/>
                      <a:pt x="15" y="2"/>
                    </a:cubicBezTo>
                    <a:cubicBezTo>
                      <a:pt x="22" y="2"/>
                      <a:pt x="27" y="8"/>
                      <a:pt x="27" y="14"/>
                    </a:cubicBezTo>
                    <a:cubicBezTo>
                      <a:pt x="27" y="21"/>
                      <a:pt x="22" y="26"/>
                      <a:pt x="15" y="26"/>
                    </a:cubicBezTo>
                    <a:cubicBezTo>
                      <a:pt x="9" y="26"/>
                      <a:pt x="3" y="21"/>
                      <a:pt x="3" y="14"/>
                    </a:cubicBezTo>
                    <a:cubicBezTo>
                      <a:pt x="3" y="13"/>
                      <a:pt x="4" y="12"/>
                      <a:pt x="4" y="11"/>
                    </a:cubicBezTo>
                    <a:cubicBezTo>
                      <a:pt x="2" y="14"/>
                      <a:pt x="0" y="18"/>
                      <a:pt x="0" y="23"/>
                    </a:cubicBezTo>
                    <a:cubicBezTo>
                      <a:pt x="0" y="36"/>
                      <a:pt x="11" y="46"/>
                      <a:pt x="24" y="46"/>
                    </a:cubicBezTo>
                    <a:cubicBezTo>
                      <a:pt x="37" y="46"/>
                      <a:pt x="47" y="36"/>
                      <a:pt x="47" y="23"/>
                    </a:cubicBezTo>
                    <a:close/>
                    <a:moveTo>
                      <a:pt x="47" y="23"/>
                    </a:moveTo>
                    <a:cubicBezTo>
                      <a:pt x="47" y="23"/>
                      <a:pt x="47" y="23"/>
                      <a:pt x="47" y="2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wrap="square" lIns="51435" tIns="25718" rIns="51435" bIns="25718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013">
                  <a:latin typeface="+mj-lt"/>
                </a:endParaRPr>
              </a:p>
            </p:txBody>
          </p:sp>
        </p:grpSp>
        <p:pic>
          <p:nvPicPr>
            <p:cNvPr id="53" name="图形 52" descr="汽车">
              <a:extLst>
                <a:ext uri="{FF2B5EF4-FFF2-40B4-BE49-F238E27FC236}">
                  <a16:creationId xmlns:a16="http://schemas.microsoft.com/office/drawing/2014/main" id="{043DA980-3405-48D1-66C1-656A56FFC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19755" y="2165625"/>
              <a:ext cx="540793" cy="540793"/>
            </a:xfrm>
            <a:prstGeom prst="rect">
              <a:avLst/>
            </a:prstGeom>
          </p:spPr>
        </p:pic>
        <p:sp>
          <p:nvSpPr>
            <p:cNvPr id="59" name="iṧ1ïdé">
              <a:extLst>
                <a:ext uri="{FF2B5EF4-FFF2-40B4-BE49-F238E27FC236}">
                  <a16:creationId xmlns:a16="http://schemas.microsoft.com/office/drawing/2014/main" id="{FE463F88-C89E-8693-8641-D108A1CD7751}"/>
                </a:ext>
              </a:extLst>
            </p:cNvPr>
            <p:cNvSpPr/>
            <p:nvPr/>
          </p:nvSpPr>
          <p:spPr bwMode="auto">
            <a:xfrm>
              <a:off x="6238302" y="2839938"/>
              <a:ext cx="1085562" cy="578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5" tIns="25718" rIns="51435" bIns="25718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257175"/>
              <a:r>
                <a:rPr lang="en-US" altLang="zh-CN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2022</a:t>
              </a:r>
              <a:r>
                <a:rPr lang="zh-CN" altLang="en-US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年，汽车产销分别完成</a:t>
              </a:r>
              <a:r>
                <a:rPr lang="en-US" altLang="zh-CN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2702.1</a:t>
              </a:r>
              <a:r>
                <a:rPr lang="zh-CN" altLang="en-US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万辆和</a:t>
              </a:r>
              <a:r>
                <a:rPr lang="en-US" altLang="zh-CN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2686.4</a:t>
              </a:r>
              <a:r>
                <a:rPr lang="zh-CN" altLang="en-US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万辆。</a:t>
              </a:r>
              <a:r>
                <a:rPr lang="zh-CN" altLang="en-US" sz="700" dirty="0">
                  <a:solidFill>
                    <a:srgbClr val="333333"/>
                  </a:solidFill>
                  <a:latin typeface="+mj-lt"/>
                  <a:ea typeface="微软雅黑" panose="020B0503020204020204" pitchFamily="34" charset="-122"/>
                </a:rPr>
                <a:t> </a:t>
              </a:r>
              <a:r>
                <a:rPr lang="en-US" altLang="zh-CN" sz="700" dirty="0">
                  <a:solidFill>
                    <a:srgbClr val="333333"/>
                  </a:solidFill>
                  <a:latin typeface="+mj-lt"/>
                  <a:ea typeface="微软雅黑" panose="020B0503020204020204" pitchFamily="34" charset="-122"/>
                </a:rPr>
                <a:t>2023</a:t>
              </a:r>
              <a:r>
                <a:rPr lang="zh-CN" altLang="en-US" sz="700" dirty="0">
                  <a:solidFill>
                    <a:srgbClr val="333333"/>
                  </a:solidFill>
                  <a:latin typeface="+mj-lt"/>
                  <a:ea typeface="微软雅黑" panose="020B0503020204020204" pitchFamily="34" charset="-122"/>
                </a:rPr>
                <a:t>年预计中国汽车市场总销量为</a:t>
              </a:r>
              <a:r>
                <a:rPr lang="en-US" altLang="zh-CN" sz="700" dirty="0">
                  <a:solidFill>
                    <a:srgbClr val="333333"/>
                  </a:solidFill>
                  <a:latin typeface="+mj-lt"/>
                  <a:ea typeface="微软雅黑" panose="020B0503020204020204" pitchFamily="34" charset="-122"/>
                </a:rPr>
                <a:t>2760</a:t>
              </a:r>
              <a:r>
                <a:rPr lang="zh-CN" altLang="en-US" sz="700" dirty="0">
                  <a:solidFill>
                    <a:srgbClr val="333333"/>
                  </a:solidFill>
                  <a:latin typeface="+mj-lt"/>
                  <a:ea typeface="微软雅黑" panose="020B0503020204020204" pitchFamily="34" charset="-122"/>
                </a:rPr>
                <a:t>万辆，同比增长</a:t>
              </a:r>
              <a:r>
                <a:rPr lang="en-US" altLang="zh-CN" sz="700" dirty="0">
                  <a:solidFill>
                    <a:srgbClr val="333333"/>
                  </a:solidFill>
                  <a:latin typeface="+mj-lt"/>
                  <a:ea typeface="微软雅黑" panose="020B0503020204020204" pitchFamily="34" charset="-122"/>
                </a:rPr>
                <a:t>3%</a:t>
              </a:r>
              <a:endParaRPr lang="zh-CN" altLang="en-US" sz="700" dirty="0">
                <a:solidFill>
                  <a:schemeClr val="tx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2" name="ïŝļiḓê">
              <a:extLst>
                <a:ext uri="{FF2B5EF4-FFF2-40B4-BE49-F238E27FC236}">
                  <a16:creationId xmlns:a16="http://schemas.microsoft.com/office/drawing/2014/main" id="{6DD37E40-F06A-3972-1E43-827A889EF210}"/>
                </a:ext>
              </a:extLst>
            </p:cNvPr>
            <p:cNvSpPr txBox="1"/>
            <p:nvPr/>
          </p:nvSpPr>
          <p:spPr bwMode="auto">
            <a:xfrm>
              <a:off x="6594038" y="2623199"/>
              <a:ext cx="402033" cy="2058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5" tIns="25718" rIns="51435" bIns="25718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Auto</a:t>
              </a:r>
            </a:p>
          </p:txBody>
        </p:sp>
        <p:sp>
          <p:nvSpPr>
            <p:cNvPr id="64" name="ïṧľîḑe">
              <a:extLst>
                <a:ext uri="{FF2B5EF4-FFF2-40B4-BE49-F238E27FC236}">
                  <a16:creationId xmlns:a16="http://schemas.microsoft.com/office/drawing/2014/main" id="{E918B439-A779-948A-9434-131153513426}"/>
                </a:ext>
              </a:extLst>
            </p:cNvPr>
            <p:cNvSpPr/>
            <p:nvPr/>
          </p:nvSpPr>
          <p:spPr bwMode="auto">
            <a:xfrm>
              <a:off x="7442750" y="2839938"/>
              <a:ext cx="930860" cy="405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5" tIns="25718" rIns="51435" bIns="25718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257175"/>
              <a:r>
                <a:rPr lang="zh-CN" altLang="en-US" sz="700" dirty="0">
                  <a:solidFill>
                    <a:schemeClr val="tx1">
                      <a:lumMod val="75000"/>
                    </a:schemeClr>
                  </a:solidFill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工业噪音隔离和听觉保护助听器和特种行业</a:t>
              </a:r>
            </a:p>
          </p:txBody>
        </p:sp>
        <p:sp>
          <p:nvSpPr>
            <p:cNvPr id="66" name="ïsļïďè">
              <a:extLst>
                <a:ext uri="{FF2B5EF4-FFF2-40B4-BE49-F238E27FC236}">
                  <a16:creationId xmlns:a16="http://schemas.microsoft.com/office/drawing/2014/main" id="{EA593C03-9B53-71C1-626C-CFD946C6C4ED}"/>
                </a:ext>
              </a:extLst>
            </p:cNvPr>
            <p:cNvSpPr txBox="1"/>
            <p:nvPr/>
          </p:nvSpPr>
          <p:spPr bwMode="auto">
            <a:xfrm>
              <a:off x="7599762" y="2623199"/>
              <a:ext cx="616836" cy="2058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5" tIns="25718" rIns="51435" bIns="25718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10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特种行业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7" name="图形 66" descr="耳机">
              <a:extLst>
                <a:ext uri="{FF2B5EF4-FFF2-40B4-BE49-F238E27FC236}">
                  <a16:creationId xmlns:a16="http://schemas.microsoft.com/office/drawing/2014/main" id="{B01DE1F7-0582-4106-4EDF-D0E1ED55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00877" y="2169640"/>
              <a:ext cx="499011" cy="499011"/>
            </a:xfrm>
            <a:prstGeom prst="rect">
              <a:avLst/>
            </a:prstGeom>
          </p:spPr>
        </p:pic>
        <p:sp>
          <p:nvSpPr>
            <p:cNvPr id="68" name="íSlîḓé">
              <a:extLst>
                <a:ext uri="{FF2B5EF4-FFF2-40B4-BE49-F238E27FC236}">
                  <a16:creationId xmlns:a16="http://schemas.microsoft.com/office/drawing/2014/main" id="{C3516B73-C5A1-F08D-3830-1CC7C95B684A}"/>
                </a:ext>
              </a:extLst>
            </p:cNvPr>
            <p:cNvSpPr txBox="1"/>
            <p:nvPr/>
          </p:nvSpPr>
          <p:spPr bwMode="auto">
            <a:xfrm>
              <a:off x="3053099" y="2623199"/>
              <a:ext cx="607218" cy="2058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5" tIns="25718" rIns="51435" bIns="25718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Headset</a:t>
              </a:r>
            </a:p>
          </p:txBody>
        </p:sp>
        <p:sp>
          <p:nvSpPr>
            <p:cNvPr id="69" name="íSlîḓé">
              <a:extLst>
                <a:ext uri="{FF2B5EF4-FFF2-40B4-BE49-F238E27FC236}">
                  <a16:creationId xmlns:a16="http://schemas.microsoft.com/office/drawing/2014/main" id="{E8A2A863-822B-0FDC-C630-D1CF897156CD}"/>
                </a:ext>
              </a:extLst>
            </p:cNvPr>
            <p:cNvSpPr txBox="1"/>
            <p:nvPr/>
          </p:nvSpPr>
          <p:spPr bwMode="auto">
            <a:xfrm>
              <a:off x="1958731" y="2623199"/>
              <a:ext cx="387607" cy="2058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5" tIns="25718" rIns="51435" bIns="25718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000" dirty="0" err="1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AIoT</a:t>
              </a:r>
              <a:endParaRPr lang="en-US" altLang="zh-CN" sz="1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B4F28055-646F-C9DE-C842-2CC3EE451660}"/>
                </a:ext>
              </a:extLst>
            </p:cNvPr>
            <p:cNvSpPr/>
            <p:nvPr/>
          </p:nvSpPr>
          <p:spPr>
            <a:xfrm>
              <a:off x="2804428" y="2839062"/>
              <a:ext cx="1034739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700" dirty="0"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2021</a:t>
              </a:r>
              <a:r>
                <a:rPr lang="zh-CN" altLang="en-US" sz="700" dirty="0"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年全球耳机出货近</a:t>
              </a:r>
              <a:r>
                <a:rPr lang="en-US" altLang="zh-CN" sz="700" dirty="0"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10</a:t>
              </a:r>
              <a:r>
                <a:rPr lang="zh-CN" altLang="en-US" sz="700" dirty="0"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亿条，其中有线耳机超过</a:t>
              </a:r>
              <a:r>
                <a:rPr lang="en-US" altLang="zh-CN" sz="700" dirty="0"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6</a:t>
              </a:r>
              <a:r>
                <a:rPr lang="zh-CN" altLang="en-US" sz="700" dirty="0"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亿条；专业耳机（降噪、游戏、</a:t>
              </a:r>
              <a:r>
                <a:rPr lang="en-US" altLang="zh-CN" sz="700" dirty="0"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Hi-Res</a:t>
              </a:r>
              <a:r>
                <a:rPr lang="zh-CN" altLang="en-US" sz="700" dirty="0"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）</a:t>
              </a:r>
              <a:r>
                <a:rPr lang="en-US" altLang="zh-CN" sz="700" dirty="0"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3</a:t>
              </a:r>
              <a:r>
                <a:rPr lang="zh-CN" altLang="en-US" sz="700" dirty="0">
                  <a:latin typeface="+mj-lt"/>
                  <a:ea typeface="微软雅黑" panose="020B0503020204020204" pitchFamily="34" charset="-122"/>
                  <a:cs typeface="+mn-ea"/>
                  <a:sym typeface="+mn-lt"/>
                </a:rPr>
                <a:t>亿台以上</a:t>
              </a:r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4011FB78-15BC-0114-EB86-8593D3D10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962" b="93893" l="5699" r="92831">
                          <a14:foregroundMark x1="17463" y1="37023" x2="17463" y2="37023"/>
                          <a14:foregroundMark x1="37684" y1="17939" x2="37684" y2="17939"/>
                          <a14:foregroundMark x1="58456" y1="81870" x2="58456" y2="8187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0333" y="1774436"/>
              <a:ext cx="591955" cy="591216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68AFC41-5F2C-0AD9-5430-7A2917153987}"/>
                </a:ext>
              </a:extLst>
            </p:cNvPr>
            <p:cNvSpPr txBox="1"/>
            <p:nvPr/>
          </p:nvSpPr>
          <p:spPr>
            <a:xfrm>
              <a:off x="451743" y="2308220"/>
              <a:ext cx="9699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900" b="1" dirty="0">
                  <a:latin typeface="+mj-lt"/>
                  <a:ea typeface="微软雅黑" panose="020B0503020204020204" pitchFamily="34" charset="-122"/>
                </a:rPr>
                <a:t>音频处理芯片</a:t>
              </a:r>
            </a:p>
          </p:txBody>
        </p:sp>
        <p:sp>
          <p:nvSpPr>
            <p:cNvPr id="73" name="三角形 16">
              <a:extLst>
                <a:ext uri="{FF2B5EF4-FFF2-40B4-BE49-F238E27FC236}">
                  <a16:creationId xmlns:a16="http://schemas.microsoft.com/office/drawing/2014/main" id="{7290BAAE-265F-4466-B9CD-81E541CF8DC4}"/>
                </a:ext>
              </a:extLst>
            </p:cNvPr>
            <p:cNvSpPr/>
            <p:nvPr/>
          </p:nvSpPr>
          <p:spPr>
            <a:xfrm rot="5400000" flipH="1">
              <a:off x="1036445" y="2102566"/>
              <a:ext cx="747080" cy="114386"/>
            </a:xfrm>
            <a:prstGeom prst="triangle">
              <a:avLst>
                <a:gd name="adj" fmla="val 50938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85000">
                  <a:schemeClr val="bg1">
                    <a:lumMod val="85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731" dirty="0">
                <a:latin typeface="+mj-lt"/>
              </a:endParaRPr>
            </a:p>
          </p:txBody>
        </p:sp>
        <p:sp>
          <p:nvSpPr>
            <p:cNvPr id="78" name="iṧ1ïdé">
              <a:extLst>
                <a:ext uri="{FF2B5EF4-FFF2-40B4-BE49-F238E27FC236}">
                  <a16:creationId xmlns:a16="http://schemas.microsoft.com/office/drawing/2014/main" id="{2C5BAEED-EFC7-83FA-ADA4-44BEEAB725C0}"/>
                </a:ext>
              </a:extLst>
            </p:cNvPr>
            <p:cNvSpPr/>
            <p:nvPr/>
          </p:nvSpPr>
          <p:spPr bwMode="auto">
            <a:xfrm>
              <a:off x="5138138" y="2840843"/>
              <a:ext cx="995435" cy="578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35" tIns="25718" rIns="51435" bIns="25718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257175"/>
              <a:r>
                <a:rPr lang="zh-CN" altLang="en-US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预计</a:t>
              </a:r>
              <a:r>
                <a:rPr lang="en-US" altLang="zh-CN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2023</a:t>
              </a:r>
              <a:r>
                <a:rPr lang="zh-CN" altLang="en-US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年我国主要电子音响产品总市场规模将达</a:t>
              </a:r>
              <a:r>
                <a:rPr lang="en-US" altLang="zh-CN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4451</a:t>
              </a:r>
              <a:r>
                <a:rPr lang="zh-CN" altLang="en-US" sz="700" dirty="0">
                  <a:solidFill>
                    <a:srgbClr val="252525"/>
                  </a:solidFill>
                  <a:latin typeface="+mj-lt"/>
                  <a:ea typeface="微软雅黑" panose="020B0503020204020204" pitchFamily="34" charset="-122"/>
                </a:rPr>
                <a:t>亿元</a:t>
              </a:r>
              <a:endParaRPr lang="zh-CN" altLang="en-US" sz="700" dirty="0">
                <a:solidFill>
                  <a:srgbClr val="252525"/>
                </a:solidFill>
                <a:latin typeface="+mj-lt"/>
                <a:ea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80" name="ïŝļiḓê">
              <a:extLst>
                <a:ext uri="{FF2B5EF4-FFF2-40B4-BE49-F238E27FC236}">
                  <a16:creationId xmlns:a16="http://schemas.microsoft.com/office/drawing/2014/main" id="{AF8E33C5-54BE-5B88-FF78-DCB546898E29}"/>
                </a:ext>
              </a:extLst>
            </p:cNvPr>
            <p:cNvSpPr txBox="1"/>
            <p:nvPr/>
          </p:nvSpPr>
          <p:spPr bwMode="auto">
            <a:xfrm>
              <a:off x="5309003" y="2624104"/>
              <a:ext cx="653704" cy="205827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1435" tIns="25718" rIns="51435" bIns="25718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000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Speakers</a:t>
              </a:r>
            </a:p>
          </p:txBody>
        </p:sp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D81E4121-D27A-313B-9F8B-DA73A4347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6616" r="94911">
                          <a14:foregroundMark x1="94911" y1="31935" x2="91349" y2="44516"/>
                          <a14:foregroundMark x1="7379" y1="53871" x2="6616" y2="68065"/>
                          <a14:foregroundMark x1="90840" y1="22581" x2="67176" y2="303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72555">
              <a:off x="4175077" y="1266528"/>
              <a:ext cx="589857" cy="504170"/>
            </a:xfrm>
            <a:prstGeom prst="rect">
              <a:avLst/>
            </a:prstGeom>
          </p:spPr>
        </p:pic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2254BBC2-2FD3-9942-54BC-BB33ADD6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174" b="95342" l="3748" r="97239">
                          <a14:foregroundMark x1="29980" y1="6832" x2="35503" y2="6522"/>
                          <a14:foregroundMark x1="29783" y1="2795" x2="35700" y2="2174"/>
                          <a14:foregroundMark x1="8679" y1="66770" x2="15582" y2="89441"/>
                          <a14:foregroundMark x1="4339" y1="74534" x2="6312" y2="85404"/>
                          <a14:foregroundMark x1="8087" y1="89752" x2="5325" y2="82609"/>
                          <a14:foregroundMark x1="3748" y1="78571" x2="4931" y2="86025"/>
                          <a14:foregroundMark x1="93097" y1="44099" x2="95661" y2="49379"/>
                          <a14:foregroundMark x1="95069" y1="62733" x2="97239" y2="53727"/>
                          <a14:foregroundMark x1="11834" y1="95342" x2="21105" y2="950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9316" y="1764375"/>
              <a:ext cx="702787" cy="411706"/>
            </a:xfrm>
            <a:prstGeom prst="rect">
              <a:avLst/>
            </a:prstGeom>
          </p:spPr>
        </p:pic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662095A9-977C-9F25-02CD-455C44F1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4" b="94737" l="3599" r="91517">
                          <a14:foregroundMark x1="24165" y1="22316" x2="47044" y2="21474"/>
                          <a14:foregroundMark x1="39075" y1="11579" x2="72237" y2="11579"/>
                          <a14:foregroundMark x1="38303" y1="5474" x2="66324" y2="5684"/>
                          <a14:foregroundMark x1="26992" y1="8211" x2="66838" y2="10947"/>
                          <a14:foregroundMark x1="66838" y1="10947" x2="68123" y2="11579"/>
                          <a14:foregroundMark x1="67095" y1="17474" x2="86375" y2="14316"/>
                          <a14:foregroundMark x1="91517" y1="18105" x2="90488" y2="44632"/>
                          <a14:foregroundMark x1="13368" y1="16842" x2="10026" y2="50526"/>
                          <a14:foregroundMark x1="5913" y1="15579" x2="4113" y2="49895"/>
                          <a14:foregroundMark x1="54499" y1="84000" x2="77378" y2="51158"/>
                          <a14:foregroundMark x1="59383" y1="27579" x2="27249" y2="66737"/>
                          <a14:foregroundMark x1="27249" y1="66737" x2="30591" y2="92000"/>
                          <a14:foregroundMark x1="30591" y1="92000" x2="60154" y2="90737"/>
                          <a14:foregroundMark x1="60154" y1="90737" x2="83548" y2="68211"/>
                          <a14:foregroundMark x1="83548" y1="68211" x2="77635" y2="35579"/>
                          <a14:foregroundMark x1="77635" y1="35579" x2="71208" y2="27579"/>
                          <a14:foregroundMark x1="24936" y1="94105" x2="56555" y2="97263"/>
                          <a14:foregroundMark x1="56555" y1="97263" x2="75578" y2="93474"/>
                          <a14:foregroundMark x1="75578" y1="93474" x2="34190" y2="89684"/>
                          <a14:foregroundMark x1="34190" y1="89684" x2="28535" y2="94737"/>
                          <a14:foregroundMark x1="7969" y1="13474" x2="20823" y2="5684"/>
                          <a14:foregroundMark x1="31877" y1="2105" x2="58612" y2="1474"/>
                          <a14:foregroundMark x1="58612" y1="1474" x2="68123" y2="27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3636" y="1771566"/>
              <a:ext cx="384439" cy="464075"/>
            </a:xfrm>
            <a:prstGeom prst="rect">
              <a:avLst/>
            </a:prstGeom>
          </p:spPr>
        </p:pic>
        <p:pic>
          <p:nvPicPr>
            <p:cNvPr id="89" name="图片 88">
              <a:extLst>
                <a:ext uri="{FF2B5EF4-FFF2-40B4-BE49-F238E27FC236}">
                  <a16:creationId xmlns:a16="http://schemas.microsoft.com/office/drawing/2014/main" id="{34059975-796A-94BF-38EA-C83387DD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471" y="1730155"/>
              <a:ext cx="490231" cy="452185"/>
            </a:xfrm>
            <a:prstGeom prst="rect">
              <a:avLst/>
            </a:prstGeom>
          </p:spPr>
        </p:pic>
        <p:pic>
          <p:nvPicPr>
            <p:cNvPr id="1026" name="Picture 2" descr="智能语音控制设计图__PSD分层素材_PSD分层素材_设计图库_昵图网nipic.com">
              <a:extLst>
                <a:ext uri="{FF2B5EF4-FFF2-40B4-BE49-F238E27FC236}">
                  <a16:creationId xmlns:a16="http://schemas.microsoft.com/office/drawing/2014/main" id="{84E287F5-8AB6-E977-F744-BD0C34B75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9081" y="1727908"/>
              <a:ext cx="806329" cy="46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联想智能电视视频发布会_新浪网">
              <a:extLst>
                <a:ext uri="{FF2B5EF4-FFF2-40B4-BE49-F238E27FC236}">
                  <a16:creationId xmlns:a16="http://schemas.microsoft.com/office/drawing/2014/main" id="{F0E25849-0D75-23FA-0995-DA04E4960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342" y="1239340"/>
              <a:ext cx="684237" cy="45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语音交互和手势交互在汽车上的发展与应用 - 知乎">
              <a:extLst>
                <a:ext uri="{FF2B5EF4-FFF2-40B4-BE49-F238E27FC236}">
                  <a16:creationId xmlns:a16="http://schemas.microsoft.com/office/drawing/2014/main" id="{1CF06A92-506A-A3BE-49EE-4684CEFF3F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0"/>
            <a:stretch/>
          </p:blipFill>
          <p:spPr bwMode="auto">
            <a:xfrm>
              <a:off x="6369587" y="1207339"/>
              <a:ext cx="795698" cy="46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厂家定制军工被动降噪+ANC主动降噪+ENC通话降噪战术头戴式耳机-阿里巴巴">
              <a:extLst>
                <a:ext uri="{FF2B5EF4-FFF2-40B4-BE49-F238E27FC236}">
                  <a16:creationId xmlns:a16="http://schemas.microsoft.com/office/drawing/2014/main" id="{AFAA7469-B485-1CA9-EA30-A601D785FD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23" t="9941" r="12900" b="13215"/>
            <a:stretch/>
          </p:blipFill>
          <p:spPr bwMode="auto">
            <a:xfrm>
              <a:off x="7564660" y="1458013"/>
              <a:ext cx="687041" cy="599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F大奖蓝牙音箱设计_数码|路通一方-优秀工业设计作品-优概念">
              <a:extLst>
                <a:ext uri="{FF2B5EF4-FFF2-40B4-BE49-F238E27FC236}">
                  <a16:creationId xmlns:a16="http://schemas.microsoft.com/office/drawing/2014/main" id="{04E45B2B-9E5A-8079-99CA-AE44E754EA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10000" r="90000">
                          <a14:foregroundMark x1="42667" y1="33220" x2="59333" y2="30717"/>
                          <a14:foregroundMark x1="59333" y1="30717" x2="60333" y2="298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2987" y="1104940"/>
              <a:ext cx="1045736" cy="765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65FC3743-C741-D58E-764C-3BA09EFC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926967" y="1764375"/>
              <a:ext cx="812719" cy="407416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AC5823C-5948-A81E-00B2-77F2A0197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7775" b="96976" l="9503" r="89849">
                          <a14:foregroundMark x1="36933" y1="31102" x2="36933" y2="31102"/>
                          <a14:foregroundMark x1="73434" y1="8423" x2="73434" y2="8423"/>
                          <a14:foregroundMark x1="64147" y1="8423" x2="70626" y2="7991"/>
                          <a14:foregroundMark x1="62635" y1="90281" x2="62635" y2="969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597" y="1191832"/>
              <a:ext cx="589022" cy="513057"/>
            </a:xfrm>
            <a:prstGeom prst="rect">
              <a:avLst/>
            </a:prstGeom>
          </p:spPr>
        </p:pic>
        <p:pic>
          <p:nvPicPr>
            <p:cNvPr id="4" name="Picture 4" descr="查看源图像">
              <a:extLst>
                <a:ext uri="{FF2B5EF4-FFF2-40B4-BE49-F238E27FC236}">
                  <a16:creationId xmlns:a16="http://schemas.microsoft.com/office/drawing/2014/main" id="{4BD1148D-9E3A-091D-CD30-CE5E80024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3750" b="95125" l="10000" r="90000">
                          <a14:foregroundMark x1="50000" y1="45625" x2="40750" y2="35500"/>
                          <a14:foregroundMark x1="47875" y1="5375" x2="56250" y2="3750"/>
                          <a14:foregroundMark x1="71375" y1="9125" x2="71375" y2="9125"/>
                          <a14:foregroundMark x1="40000" y1="90250" x2="46875" y2="91250"/>
                          <a14:foregroundMark x1="62375" y1="94000" x2="65000" y2="95125"/>
                          <a14:backgroundMark x1="17625" y1="24500" x2="14875" y2="53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017" y="1149771"/>
              <a:ext cx="703857" cy="649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图形 9" descr="扬声器">
              <a:extLst>
                <a:ext uri="{FF2B5EF4-FFF2-40B4-BE49-F238E27FC236}">
                  <a16:creationId xmlns:a16="http://schemas.microsoft.com/office/drawing/2014/main" id="{2A3D481F-6FD5-8956-52F7-096548FDE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365855" y="2175532"/>
              <a:ext cx="540000" cy="540000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19B6DCA-4792-E6BA-F5BF-A7C287CF696C}"/>
                </a:ext>
              </a:extLst>
            </p:cNvPr>
            <p:cNvGrpSpPr/>
            <p:nvPr/>
          </p:nvGrpSpPr>
          <p:grpSpPr>
            <a:xfrm>
              <a:off x="4194416" y="2193730"/>
              <a:ext cx="600589" cy="430120"/>
              <a:chOff x="4772881" y="231656"/>
              <a:chExt cx="600589" cy="457200"/>
            </a:xfrm>
          </p:grpSpPr>
          <p:pic>
            <p:nvPicPr>
              <p:cNvPr id="15" name="图形 14" descr="无线话筒">
                <a:extLst>
                  <a:ext uri="{FF2B5EF4-FFF2-40B4-BE49-F238E27FC236}">
                    <a16:creationId xmlns:a16="http://schemas.microsoft.com/office/drawing/2014/main" id="{18B7DCDE-4F48-8106-7072-9FA1970B7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772881" y="369937"/>
                <a:ext cx="308051" cy="308051"/>
              </a:xfrm>
              <a:prstGeom prst="rect">
                <a:avLst/>
              </a:prstGeom>
            </p:spPr>
          </p:pic>
          <p:pic>
            <p:nvPicPr>
              <p:cNvPr id="16" name="图形 15" descr="无线话筒">
                <a:extLst>
                  <a:ext uri="{FF2B5EF4-FFF2-40B4-BE49-F238E27FC236}">
                    <a16:creationId xmlns:a16="http://schemas.microsoft.com/office/drawing/2014/main" id="{5411F6B7-03E8-CAC8-ECF7-38ED13DCC0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916270" y="231656"/>
                <a:ext cx="457200" cy="457200"/>
              </a:xfrm>
              <a:prstGeom prst="rect">
                <a:avLst/>
              </a:prstGeom>
            </p:spPr>
          </p:pic>
        </p:grpSp>
        <p:pic>
          <p:nvPicPr>
            <p:cNvPr id="19" name="图形 18" descr="DJ">
              <a:extLst>
                <a:ext uri="{FF2B5EF4-FFF2-40B4-BE49-F238E27FC236}">
                  <a16:creationId xmlns:a16="http://schemas.microsoft.com/office/drawing/2014/main" id="{DCC822F9-4AFE-9716-DF59-CF83292E5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7659796" y="2165625"/>
              <a:ext cx="496769" cy="4967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37209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89EBF9DB-C277-616F-A02A-F0AD9B2D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íṥḷïḍé">
            <a:extLst>
              <a:ext uri="{FF2B5EF4-FFF2-40B4-BE49-F238E27FC236}">
                <a16:creationId xmlns:a16="http://schemas.microsoft.com/office/drawing/2014/main" id="{6DFB8763-86C1-386B-45A6-4D39E2E55B3E}"/>
              </a:ext>
            </a:extLst>
          </p:cNvPr>
          <p:cNvSpPr/>
          <p:nvPr/>
        </p:nvSpPr>
        <p:spPr bwMode="auto">
          <a:xfrm>
            <a:off x="769134" y="1301238"/>
            <a:ext cx="6717516" cy="261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32Bit high performance audio signal processor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HiFi3 Architecture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</a:t>
            </a:r>
            <a:r>
              <a:rPr lang="en-US" altLang="zh-CN" sz="2000" b="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eveloper ecosystem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SDK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Platform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Packaging &amp; Electrical performance</a:t>
            </a: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Documents supporting</a:t>
            </a:r>
            <a:endParaRPr lang="zh-CN" altLang="en-US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537964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313C21-A4BF-55E6-6B5F-AB51B869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53" y="2783839"/>
            <a:ext cx="2849554" cy="236250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791730D-8682-F946-C434-7C303320CBDC}"/>
              </a:ext>
            </a:extLst>
          </p:cNvPr>
          <p:cNvSpPr txBox="1"/>
          <p:nvPr/>
        </p:nvSpPr>
        <p:spPr>
          <a:xfrm>
            <a:off x="536366" y="290110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high performance audio signal processor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C12EBF-C04B-DEAA-5CBE-930D06CDE680}"/>
              </a:ext>
            </a:extLst>
          </p:cNvPr>
          <p:cNvSpPr/>
          <p:nvPr/>
        </p:nvSpPr>
        <p:spPr>
          <a:xfrm>
            <a:off x="8793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>
            <a:extLst>
              <a:ext uri="{FF2B5EF4-FFF2-40B4-BE49-F238E27FC236}">
                <a16:creationId xmlns:a16="http://schemas.microsoft.com/office/drawing/2014/main" id="{53582940-5633-0937-A7C4-41FC58509D3B}"/>
              </a:ext>
            </a:extLst>
          </p:cNvPr>
          <p:cNvSpPr/>
          <p:nvPr/>
        </p:nvSpPr>
        <p:spPr bwMode="auto">
          <a:xfrm>
            <a:off x="600199" y="1066014"/>
            <a:ext cx="3629989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900" b="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SNC8x series audio signal processor, integrated AI algorithm and high quality Codec, high performance DSP, 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 HS device </a:t>
            </a:r>
            <a:r>
              <a:rPr lang="en-US" altLang="zh-CN" sz="900" b="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and power management unit.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900" b="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High integration of SoC greatly reduces BOM cost and development cycle.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900" b="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Rich developer ecosystem.</a:t>
            </a:r>
          </a:p>
        </p:txBody>
      </p:sp>
      <p:sp>
        <p:nvSpPr>
          <p:cNvPr id="6" name="ïṣlidè">
            <a:extLst>
              <a:ext uri="{FF2B5EF4-FFF2-40B4-BE49-F238E27FC236}">
                <a16:creationId xmlns:a16="http://schemas.microsoft.com/office/drawing/2014/main" id="{5FE7C1C2-3A0A-7CFA-BA50-CA2FCC79EFC1}"/>
              </a:ext>
            </a:extLst>
          </p:cNvPr>
          <p:cNvSpPr/>
          <p:nvPr/>
        </p:nvSpPr>
        <p:spPr bwMode="auto">
          <a:xfrm>
            <a:off x="4475899" y="1481646"/>
            <a:ext cx="4157561" cy="3088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6000" rIns="67500" bIns="35100" anchor="t" anchorCtr="0">
            <a:normAutofit fontScale="85000"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en-US" altLang="zh-CN" sz="1900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Features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100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32-bit HiFi3 DSP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32-bit floating point unit, hardware acceleration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Build-in AGC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Mixer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 Noise filter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Build-in LDO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DC-DC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 manager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24-bit high precision ADC, SNR&gt;=106dB,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sampling rate up to 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24-bit high precision DAC, SNR&gt;=110dB,</a:t>
            </a:r>
            <a:r>
              <a:rPr lang="zh-CN" altLang="en-US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sampling rate up to 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 HS/FS device, compliant with UAC Rev1.0 and Rev2.0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 full duplex I²S input/output, sampling rate up to 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 to 10 DMIC inputs/2 AMIC inputs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12-bit precision 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Full duplex UART 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I²C interface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3FDB74-E616-5B58-38B3-F310B375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40" y="2059281"/>
            <a:ext cx="3253974" cy="2587548"/>
          </a:xfrm>
          <a:prstGeom prst="rect">
            <a:avLst/>
          </a:prstGeom>
          <a:noFill/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89BF84E-7050-72C5-BE8C-75264A8F1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21" name="日期占位符 1">
            <a:extLst>
              <a:ext uri="{FF2B5EF4-FFF2-40B4-BE49-F238E27FC236}">
                <a16:creationId xmlns:a16="http://schemas.microsoft.com/office/drawing/2014/main" id="{F18FBBE4-0B48-474F-062A-B344CBFA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2023-2-20</a:t>
            </a:r>
            <a:endParaRPr lang="zh-CN" altLang="en-US" dirty="0"/>
          </a:p>
        </p:txBody>
      </p:sp>
      <p:sp>
        <p:nvSpPr>
          <p:cNvPr id="22" name="页脚占位符 2">
            <a:extLst>
              <a:ext uri="{FF2B5EF4-FFF2-40B4-BE49-F238E27FC236}">
                <a16:creationId xmlns:a16="http://schemas.microsoft.com/office/drawing/2014/main" id="{86E68445-5EAA-3B51-0DCD-A4F62A51C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深圳市九音科技有限公司</a:t>
            </a:r>
          </a:p>
        </p:txBody>
      </p:sp>
    </p:spTree>
    <p:extLst>
      <p:ext uri="{BB962C8B-B14F-4D97-AF65-F5344CB8AC3E}">
        <p14:creationId xmlns:p14="http://schemas.microsoft.com/office/powerpoint/2010/main" val="16539230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原创设计师QQ598969553      _6">
            <a:extLst>
              <a:ext uri="{FF2B5EF4-FFF2-40B4-BE49-F238E27FC236}">
                <a16:creationId xmlns:a16="http://schemas.microsoft.com/office/drawing/2014/main" id="{B5FA8D31-5102-D20F-94B7-6CF1094AF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82" y="1047982"/>
            <a:ext cx="7625376" cy="11926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Tensilica HiFi DSP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5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Tensilica HiFi DSP series is the most licensed audio/sound/speech processor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ith support for over 300 proven software packages.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ore than 125 software partners in the Tensilica Xtensions™ partner program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More than 100 top-tier semiconductor companies and system OEMs have selected Tensilica HiFi DSPs for their audio, voice and speech products</a:t>
            </a:r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	</a:t>
            </a:r>
          </a:p>
        </p:txBody>
      </p:sp>
      <p:pic>
        <p:nvPicPr>
          <p:cNvPr id="11272" name="Picture 64" hidden="1">
            <a:extLst>
              <a:ext uri="{FF2B5EF4-FFF2-40B4-BE49-F238E27FC236}">
                <a16:creationId xmlns:a16="http://schemas.microsoft.com/office/drawing/2014/main" id="{60370D93-05F8-9F7E-6AA1-DA301137D256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>
            <a:extLst>
              <a:ext uri="{FF2B5EF4-FFF2-40B4-BE49-F238E27FC236}">
                <a16:creationId xmlns:a16="http://schemas.microsoft.com/office/drawing/2014/main" id="{318D2242-3467-2254-153C-661599B4A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1116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/>
              <a:t>HiFi3 Architecture</a:t>
            </a:r>
            <a:endParaRPr lang="zh-CN" altLang="en-US" sz="2400" b="1" dirty="0"/>
          </a:p>
        </p:txBody>
      </p:sp>
      <p:sp>
        <p:nvSpPr>
          <p:cNvPr id="23" name="原创设计师QQ598969553      _6">
            <a:extLst>
              <a:ext uri="{FF2B5EF4-FFF2-40B4-BE49-F238E27FC236}">
                <a16:creationId xmlns:a16="http://schemas.microsoft.com/office/drawing/2014/main" id="{68D17E99-0F99-AC48-6B51-B809A4242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82" y="2389990"/>
            <a:ext cx="7625376" cy="13542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HiFi3 Architecture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HiFi 3 is a VLIW architecture, supporting the execution of three operations in parallel. 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Goes beyond the two MAC, four multipliers, three VLIW slots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Good support for 32x16-bit and 32x32-bit multiplication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true 64-bit data path and native support for ITU-T/ETSI</a:t>
            </a:r>
            <a:r>
              <a:rPr lang="zh-CN" altLang="en-US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05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intrinsics</a:t>
            </a:r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optional floating point unit available, providing for a 2-way SIMD, single-precision IEEE floating point MAC or ALU operation every cycle</a:t>
            </a:r>
          </a:p>
        </p:txBody>
      </p:sp>
      <p:sp>
        <p:nvSpPr>
          <p:cNvPr id="10" name="原创设计师QQ598969553      _6">
            <a:extLst>
              <a:ext uri="{FF2B5EF4-FFF2-40B4-BE49-F238E27FC236}">
                <a16:creationId xmlns:a16="http://schemas.microsoft.com/office/drawing/2014/main" id="{65F0706C-98AE-699C-081D-96582EFBF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82" y="3893581"/>
            <a:ext cx="7527346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HiFi3 DSP</a:t>
            </a:r>
            <a:r>
              <a:rPr lang="zh-CN" altLang="en-US" sz="1400" b="1" dirty="0">
                <a:solidFill>
                  <a:srgbClr val="33333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  <a:endParaRPr lang="en-US" altLang="zh-CN" sz="1400" b="1" dirty="0">
              <a:solidFill>
                <a:srgbClr val="33333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HiFi3 DSP has an associated generic DSP library, which contains functions for FIR filters, IIR filters, basic math functions, matrix operations, and FFTs.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3E09B2-193B-9AFC-829A-203DC65CC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09994E-40EB-8B2F-C448-8A106D1E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Shenzhen Soundec Technology Co., Ltd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1812A8-3847-C3F0-BD83-791E53078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Developer ecosystem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12C373D8-83CD-C332-C526-9A90B69EC16E}"/>
              </a:ext>
            </a:extLst>
          </p:cNvPr>
          <p:cNvSpPr txBox="1">
            <a:spLocks/>
          </p:cNvSpPr>
          <p:nvPr/>
        </p:nvSpPr>
        <p:spPr>
          <a:xfrm>
            <a:off x="512867" y="1054356"/>
            <a:ext cx="7620493" cy="36130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Based on SNC8x SDK open platform, in-depth cooperation with more excellent partners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FCB7E6B9-F4CA-3C64-2CFD-5FAA7A5A5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189490"/>
              </p:ext>
            </p:extLst>
          </p:nvPr>
        </p:nvGraphicFramePr>
        <p:xfrm>
          <a:off x="2608303" y="1966418"/>
          <a:ext cx="3844996" cy="229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9221" name="组合 9220">
            <a:extLst>
              <a:ext uri="{FF2B5EF4-FFF2-40B4-BE49-F238E27FC236}">
                <a16:creationId xmlns:a16="http://schemas.microsoft.com/office/drawing/2014/main" id="{015DF05C-DF85-79A5-08F3-713C56804DDF}"/>
              </a:ext>
            </a:extLst>
          </p:cNvPr>
          <p:cNvGrpSpPr/>
          <p:nvPr/>
        </p:nvGrpSpPr>
        <p:grpSpPr>
          <a:xfrm>
            <a:off x="382385" y="1617308"/>
            <a:ext cx="1841537" cy="2982178"/>
            <a:chOff x="390694" y="1627725"/>
            <a:chExt cx="1841537" cy="298217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C59951E-880D-CB48-6B7A-43419C32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8867" y="1627725"/>
              <a:ext cx="1235924" cy="619569"/>
            </a:xfrm>
            <a:prstGeom prst="rect">
              <a:avLst/>
            </a:prstGeom>
          </p:spPr>
        </p:pic>
        <p:pic>
          <p:nvPicPr>
            <p:cNvPr id="8" name="Picture 4" descr="查看源图像">
              <a:extLst>
                <a:ext uri="{FF2B5EF4-FFF2-40B4-BE49-F238E27FC236}">
                  <a16:creationId xmlns:a16="http://schemas.microsoft.com/office/drawing/2014/main" id="{1C1070CC-2D06-7F65-7E11-C40645C7E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36" y="3688102"/>
              <a:ext cx="999360" cy="92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40436F2-A6B2-CFA5-756C-36D2BD96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94" y="2275726"/>
              <a:ext cx="662227" cy="57682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5BE8C50-1602-B54C-2AC5-4F73CD8E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4486">
              <a:off x="443180" y="3900600"/>
              <a:ext cx="673309" cy="57549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E225D4B-DA0C-88E4-0275-43385A2B7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421" y="3094177"/>
              <a:ext cx="869810" cy="509551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0DD8333-E6E8-CCE3-BD89-D3102B618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415" y="2359487"/>
              <a:ext cx="518562" cy="6259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97C62038-83DF-D07B-0F33-6B3BBF64C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83" y="2962021"/>
              <a:ext cx="745507" cy="687649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E29482E-C056-5D10-DF2C-CD4C10557F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BC65BF1-A90A-2736-356E-3D428CDEE2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5768" y="1603542"/>
            <a:ext cx="970839" cy="9700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32A5A7-D386-83FE-69EB-5C11191D84F3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26609" b="27676"/>
          <a:stretch/>
        </p:blipFill>
        <p:spPr>
          <a:xfrm>
            <a:off x="7331114" y="2605077"/>
            <a:ext cx="955494" cy="96255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95B3D196-FD69-03E1-513F-91305E9330DB}"/>
              </a:ext>
            </a:extLst>
          </p:cNvPr>
          <p:cNvGrpSpPr/>
          <p:nvPr/>
        </p:nvGrpSpPr>
        <p:grpSpPr>
          <a:xfrm>
            <a:off x="7331114" y="3643880"/>
            <a:ext cx="955493" cy="794669"/>
            <a:chOff x="1705826" y="1569258"/>
            <a:chExt cx="5143423" cy="4246489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3BB07E3-B1F7-9403-AF57-036C54A9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826" y="1569258"/>
              <a:ext cx="2614505" cy="4246489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D235923-BF5B-875B-7886-91CCD1817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316111" y="1569258"/>
              <a:ext cx="2533138" cy="4246489"/>
            </a:xfrm>
            <a:prstGeom prst="rect">
              <a:avLst/>
            </a:prstGeom>
          </p:spPr>
        </p:pic>
      </p:grpSp>
      <p:sp>
        <p:nvSpPr>
          <p:cNvPr id="54" name="椭圆 53">
            <a:extLst>
              <a:ext uri="{FF2B5EF4-FFF2-40B4-BE49-F238E27FC236}">
                <a16:creationId xmlns:a16="http://schemas.microsoft.com/office/drawing/2014/main" id="{5229A09B-4FAA-4085-8960-E1F1CD67DB4A}"/>
              </a:ext>
            </a:extLst>
          </p:cNvPr>
          <p:cNvSpPr/>
          <p:nvPr/>
        </p:nvSpPr>
        <p:spPr>
          <a:xfrm>
            <a:off x="1375662" y="1519015"/>
            <a:ext cx="6403976" cy="324824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流程图: 存储数据 9218">
            <a:extLst>
              <a:ext uri="{FF2B5EF4-FFF2-40B4-BE49-F238E27FC236}">
                <a16:creationId xmlns:a16="http://schemas.microsoft.com/office/drawing/2014/main" id="{BC7BA5E5-BF36-913A-09BC-EB86C9040DA4}"/>
              </a:ext>
            </a:extLst>
          </p:cNvPr>
          <p:cNvSpPr/>
          <p:nvPr/>
        </p:nvSpPr>
        <p:spPr>
          <a:xfrm>
            <a:off x="512867" y="1519015"/>
            <a:ext cx="2476623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902" y="3209"/>
                  <a:pt x="12340" y="3177"/>
                </a:cubicBezTo>
                <a:cubicBezTo>
                  <a:pt x="10776" y="4092"/>
                  <a:pt x="10919" y="4475"/>
                  <a:pt x="10936" y="5074"/>
                </a:cubicBezTo>
                <a:cubicBezTo>
                  <a:pt x="10953" y="5673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>
            <a:gsLst>
              <a:gs pos="54000">
                <a:schemeClr val="accent3">
                  <a:lumMod val="20000"/>
                  <a:lumOff val="80000"/>
                  <a:alpha val="10000"/>
                </a:schemeClr>
              </a:gs>
              <a:gs pos="9600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流程图: 存储数据 9218">
            <a:extLst>
              <a:ext uri="{FF2B5EF4-FFF2-40B4-BE49-F238E27FC236}">
                <a16:creationId xmlns:a16="http://schemas.microsoft.com/office/drawing/2014/main" id="{43D9394A-C84C-07CE-95B0-957FF3F17CF4}"/>
              </a:ext>
            </a:extLst>
          </p:cNvPr>
          <p:cNvSpPr/>
          <p:nvPr/>
        </p:nvSpPr>
        <p:spPr>
          <a:xfrm flipH="1">
            <a:off x="6078835" y="1515108"/>
            <a:ext cx="2514131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676" y="3193"/>
                  <a:pt x="12139" y="3210"/>
                </a:cubicBezTo>
                <a:cubicBezTo>
                  <a:pt x="11179" y="3604"/>
                  <a:pt x="10885" y="4480"/>
                  <a:pt x="10936" y="5074"/>
                </a:cubicBezTo>
                <a:cubicBezTo>
                  <a:pt x="10987" y="5668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3">
                  <a:lumMod val="20000"/>
                  <a:lumOff val="80000"/>
                  <a:alpha val="10000"/>
                </a:schemeClr>
              </a:gs>
              <a:gs pos="86000">
                <a:schemeClr val="accent3">
                  <a:lumMod val="40000"/>
                  <a:lumOff val="60000"/>
                </a:schemeClr>
              </a:gs>
              <a:gs pos="73000">
                <a:schemeClr val="accent3">
                  <a:lumMod val="20000"/>
                  <a:lumOff val="8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5143872"/>
      </p:ext>
    </p:extLst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Developer ecosystem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12C373D8-83CD-C332-C526-9A90B69EC16E}"/>
              </a:ext>
            </a:extLst>
          </p:cNvPr>
          <p:cNvSpPr txBox="1">
            <a:spLocks/>
          </p:cNvSpPr>
          <p:nvPr/>
        </p:nvSpPr>
        <p:spPr>
          <a:xfrm>
            <a:off x="512867" y="1054356"/>
            <a:ext cx="7620493" cy="36130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Based on SNC8x SDK open platform, in-depth cooperation with more excellent partners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21" name="组合 9220">
            <a:extLst>
              <a:ext uri="{FF2B5EF4-FFF2-40B4-BE49-F238E27FC236}">
                <a16:creationId xmlns:a16="http://schemas.microsoft.com/office/drawing/2014/main" id="{015DF05C-DF85-79A5-08F3-713C56804DDF}"/>
              </a:ext>
            </a:extLst>
          </p:cNvPr>
          <p:cNvGrpSpPr/>
          <p:nvPr/>
        </p:nvGrpSpPr>
        <p:grpSpPr>
          <a:xfrm>
            <a:off x="382385" y="1617308"/>
            <a:ext cx="1841537" cy="2982178"/>
            <a:chOff x="390694" y="1627725"/>
            <a:chExt cx="1841537" cy="298217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C59951E-880D-CB48-6B7A-43419C32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867" y="1627725"/>
              <a:ext cx="1235924" cy="619569"/>
            </a:xfrm>
            <a:prstGeom prst="rect">
              <a:avLst/>
            </a:prstGeom>
          </p:spPr>
        </p:pic>
        <p:pic>
          <p:nvPicPr>
            <p:cNvPr id="8" name="Picture 4" descr="查看源图像">
              <a:extLst>
                <a:ext uri="{FF2B5EF4-FFF2-40B4-BE49-F238E27FC236}">
                  <a16:creationId xmlns:a16="http://schemas.microsoft.com/office/drawing/2014/main" id="{1C1070CC-2D06-7F65-7E11-C40645C7E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36" y="3688102"/>
              <a:ext cx="999360" cy="92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40436F2-A6B2-CFA5-756C-36D2BD96C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94" y="2275726"/>
              <a:ext cx="662227" cy="57682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5BE8C50-1602-B54C-2AC5-4F73CD8E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4486">
              <a:off x="443180" y="3900600"/>
              <a:ext cx="673309" cy="575499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E225D4B-DA0C-88E4-0275-43385A2B7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421" y="3094177"/>
              <a:ext cx="869810" cy="509551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0DD8333-E6E8-CCE3-BD89-D3102B618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415" y="2359487"/>
              <a:ext cx="518562" cy="6259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97C62038-83DF-D07B-0F33-6B3BBF64C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83" y="2962021"/>
              <a:ext cx="745507" cy="687649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E29482E-C056-5D10-DF2C-CD4C10557F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3622E05C-82F1-D03F-A72A-D49FA605823C}"/>
              </a:ext>
            </a:extLst>
          </p:cNvPr>
          <p:cNvGrpSpPr/>
          <p:nvPr/>
        </p:nvGrpSpPr>
        <p:grpSpPr>
          <a:xfrm>
            <a:off x="6903202" y="1650672"/>
            <a:ext cx="1886011" cy="2925104"/>
            <a:chOff x="6924071" y="1489639"/>
            <a:chExt cx="1886011" cy="2925104"/>
          </a:xfrm>
        </p:grpSpPr>
        <p:pic>
          <p:nvPicPr>
            <p:cNvPr id="14" name="Picture 2" descr="山逊/SAMSON">
              <a:extLst>
                <a:ext uri="{FF2B5EF4-FFF2-40B4-BE49-F238E27FC236}">
                  <a16:creationId xmlns:a16="http://schemas.microsoft.com/office/drawing/2014/main" id="{8745A798-27B2-1FD1-4923-CF918BCB5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488" y="2111668"/>
              <a:ext cx="968594" cy="46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C4A8A0A-3F80-E7C5-1BDF-896620943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44797" y="1495268"/>
              <a:ext cx="790283" cy="589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7D0B585-3D92-9685-9B5B-254B4A70E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967148" y="2227030"/>
              <a:ext cx="790283" cy="589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0C38198-BF49-CE1F-CC55-34C281C7B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67148" y="1489639"/>
              <a:ext cx="819484" cy="58983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6E6A0362-A251-1004-2444-EE2ACC6BD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1825" y="2403482"/>
              <a:ext cx="819484" cy="530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A04925F-F02A-F9C6-B56D-5464EC223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24071" y="3023208"/>
              <a:ext cx="876436" cy="65414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FDD645E-CE19-64C7-2213-55CEB3678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954584" y="3760600"/>
              <a:ext cx="867221" cy="65414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E103576-51DC-E03B-8205-0CEF2A0B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53349" y="3014952"/>
              <a:ext cx="876436" cy="65414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B3DAC4BB-1FD5-8F04-39E1-BFD9E495C0F4}"/>
                </a:ext>
              </a:extLst>
            </p:cNvPr>
            <p:cNvGrpSpPr/>
            <p:nvPr/>
          </p:nvGrpSpPr>
          <p:grpSpPr>
            <a:xfrm>
              <a:off x="7669442" y="3781662"/>
              <a:ext cx="1079841" cy="633080"/>
              <a:chOff x="2755363" y="2755814"/>
              <a:chExt cx="2566490" cy="1582419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7AA94BA9-AE55-A423-E045-D01A24758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08770" y="2802904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A4E5ED6-CC15-B2BA-0A8B-255B028BAAFA}"/>
                  </a:ext>
                </a:extLst>
              </p:cNvPr>
              <p:cNvSpPr txBox="1"/>
              <p:nvPr/>
            </p:nvSpPr>
            <p:spPr>
              <a:xfrm>
                <a:off x="2755363" y="2755814"/>
                <a:ext cx="2196272" cy="60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75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立讯精密</a:t>
                </a:r>
              </a:p>
            </p:txBody>
          </p:sp>
        </p:grpSp>
      </p:grpSp>
      <p:sp>
        <p:nvSpPr>
          <p:cNvPr id="9219" name="流程图: 存储数据 9218">
            <a:extLst>
              <a:ext uri="{FF2B5EF4-FFF2-40B4-BE49-F238E27FC236}">
                <a16:creationId xmlns:a16="http://schemas.microsoft.com/office/drawing/2014/main" id="{638A7C4D-8611-4E49-0692-BE4EA081B603}"/>
              </a:ext>
            </a:extLst>
          </p:cNvPr>
          <p:cNvSpPr/>
          <p:nvPr/>
        </p:nvSpPr>
        <p:spPr>
          <a:xfrm>
            <a:off x="512867" y="1519015"/>
            <a:ext cx="2476623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902" y="3209"/>
                  <a:pt x="12340" y="3177"/>
                </a:cubicBezTo>
                <a:cubicBezTo>
                  <a:pt x="10776" y="4092"/>
                  <a:pt x="10919" y="4475"/>
                  <a:pt x="10936" y="5074"/>
                </a:cubicBezTo>
                <a:cubicBezTo>
                  <a:pt x="10953" y="5673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>
            <a:gsLst>
              <a:gs pos="54000">
                <a:schemeClr val="accent3">
                  <a:lumMod val="20000"/>
                  <a:lumOff val="80000"/>
                  <a:alpha val="10000"/>
                </a:schemeClr>
              </a:gs>
              <a:gs pos="9600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19B85257-ADA9-FABC-2AA1-9DE21373E5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1465914"/>
              </p:ext>
            </p:extLst>
          </p:nvPr>
        </p:nvGraphicFramePr>
        <p:xfrm>
          <a:off x="2608303" y="1966418"/>
          <a:ext cx="3844996" cy="229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12" name="流程图: 存储数据 9218">
            <a:extLst>
              <a:ext uri="{FF2B5EF4-FFF2-40B4-BE49-F238E27FC236}">
                <a16:creationId xmlns:a16="http://schemas.microsoft.com/office/drawing/2014/main" id="{C7188E98-74CC-D921-6410-4D39BD5ACDEC}"/>
              </a:ext>
            </a:extLst>
          </p:cNvPr>
          <p:cNvSpPr/>
          <p:nvPr/>
        </p:nvSpPr>
        <p:spPr>
          <a:xfrm flipH="1">
            <a:off x="6078835" y="1515108"/>
            <a:ext cx="2514131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676" y="3193"/>
                  <a:pt x="12139" y="3210"/>
                </a:cubicBezTo>
                <a:cubicBezTo>
                  <a:pt x="11179" y="3604"/>
                  <a:pt x="10885" y="4480"/>
                  <a:pt x="10936" y="5074"/>
                </a:cubicBezTo>
                <a:cubicBezTo>
                  <a:pt x="10987" y="5668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3">
                  <a:lumMod val="20000"/>
                  <a:lumOff val="80000"/>
                  <a:alpha val="10000"/>
                </a:schemeClr>
              </a:gs>
              <a:gs pos="86000">
                <a:schemeClr val="accent3">
                  <a:lumMod val="40000"/>
                  <a:lumOff val="60000"/>
                </a:schemeClr>
              </a:gs>
              <a:gs pos="73000">
                <a:schemeClr val="accent3">
                  <a:lumMod val="20000"/>
                  <a:lumOff val="8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5229A09B-4FAA-4085-8960-E1F1CD67DB4A}"/>
              </a:ext>
            </a:extLst>
          </p:cNvPr>
          <p:cNvSpPr/>
          <p:nvPr/>
        </p:nvSpPr>
        <p:spPr>
          <a:xfrm>
            <a:off x="1375662" y="1519015"/>
            <a:ext cx="6403976" cy="324824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835773"/>
      </p:ext>
    </p:extLst>
  </p:cSld>
  <p:clrMapOvr>
    <a:masterClrMapping/>
  </p:clrMapOvr>
  <p:transition advClick="0" advTm="5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/>
        </p:nvGraphicFramePr>
        <p:xfrm>
          <a:off x="583873" y="2982063"/>
          <a:ext cx="7980430" cy="16672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40664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1134916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197266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429514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800" b="0" kern="0" dirty="0">
                          <a:effectLst/>
                        </a:rPr>
                        <a:t>测试主题：            系统效率</a:t>
                      </a:r>
                      <a:endParaRPr lang="en-US" altLang="zh-CN" sz="800" b="0" kern="0" dirty="0">
                        <a:effectLst/>
                      </a:endParaRPr>
                    </a:p>
                    <a:p>
                      <a:pPr algn="l"/>
                      <a:r>
                        <a:rPr lang="zh-CN" altLang="zh-CN" sz="800" b="0" kern="0" dirty="0">
                          <a:effectLst/>
                        </a:rPr>
                        <a:t>工作主频：</a:t>
                      </a:r>
                      <a:r>
                        <a:rPr lang="en-US" altLang="zh-CN" sz="800" b="0" kern="0" dirty="0">
                          <a:effectLst/>
                        </a:rPr>
                        <a:t>            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800" b="0" kern="0" dirty="0">
                          <a:effectLst/>
                        </a:rPr>
                        <a:t>测试</a:t>
                      </a:r>
                      <a:r>
                        <a:rPr lang="en-US" altLang="zh-CN" sz="800" b="0" kern="0" dirty="0">
                          <a:effectLst/>
                        </a:rPr>
                        <a:t>SDK</a:t>
                      </a:r>
                      <a:r>
                        <a:rPr lang="zh-CN" altLang="zh-CN" sz="800" b="0" kern="0" dirty="0">
                          <a:effectLst/>
                        </a:rPr>
                        <a:t>版本：</a:t>
                      </a:r>
                      <a:r>
                        <a:rPr lang="en-US" altLang="zh-CN" sz="800" b="0" kern="0" dirty="0">
                          <a:effectLst/>
                        </a:rPr>
                        <a:t>     SDK20_V1.0</a:t>
                      </a:r>
                      <a:endParaRPr lang="zh-CN" altLang="zh-CN" sz="8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7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[</a:t>
                      </a:r>
                      <a:r>
                        <a:rPr lang="zh-CN" altLang="en-US" sz="7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注</a:t>
                      </a:r>
                      <a:r>
                        <a:rPr lang="en-US" altLang="zh-CN" sz="7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]</a:t>
                      </a:r>
                    </a:p>
                    <a:p>
                      <a:r>
                        <a:rPr lang="en-US" altLang="zh-CN" sz="7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USB</a:t>
                      </a:r>
                      <a:r>
                        <a:rPr lang="zh-CN" altLang="en-US" sz="7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模式下，采样精度为</a:t>
                      </a:r>
                      <a:r>
                        <a:rPr lang="en-US" altLang="zh-CN" sz="7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24Bit</a:t>
                      </a:r>
                    </a:p>
                    <a:p>
                      <a:endParaRPr lang="zh-CN" altLang="en-US" sz="8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595" marR="44595" marT="0" marB="0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221143">
                <a:tc rowSpan="3">
                  <a:txBody>
                    <a:bodyPr/>
                    <a:lstStyle/>
                    <a:p>
                      <a:pPr algn="ctr"/>
                      <a:r>
                        <a:rPr lang="zh-CN" sz="1000" b="1" kern="0" dirty="0">
                          <a:effectLst/>
                        </a:rPr>
                        <a:t>采样率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000" b="1" kern="0" dirty="0">
                          <a:effectLst/>
                        </a:rPr>
                        <a:t>音频</a:t>
                      </a:r>
                      <a:r>
                        <a:rPr lang="zh-CN" sz="1000" b="1" kern="0" dirty="0">
                          <a:effectLst/>
                        </a:rPr>
                        <a:t>通路</a:t>
                      </a:r>
                      <a:r>
                        <a:rPr lang="zh-CN" altLang="en-US" sz="1000" b="1" kern="0" dirty="0">
                          <a:effectLst/>
                        </a:rPr>
                        <a:t>（</a:t>
                      </a:r>
                      <a:r>
                        <a:rPr lang="en-US" altLang="zh-CN" sz="1000" b="1" kern="0" dirty="0">
                          <a:effectLst/>
                        </a:rPr>
                        <a:t>SDK</a:t>
                      </a:r>
                      <a:r>
                        <a:rPr lang="zh-CN" altLang="en-US" sz="1000" b="1" kern="0" dirty="0">
                          <a:effectLst/>
                        </a:rPr>
                        <a:t>可用</a:t>
                      </a:r>
                      <a:r>
                        <a:rPr lang="en-US" altLang="zh-CN" sz="1000" b="1" kern="0" dirty="0">
                          <a:effectLst/>
                        </a:rPr>
                        <a:t>dRAM</a:t>
                      </a:r>
                      <a:r>
                        <a:rPr lang="zh-CN" altLang="en-US" sz="1000" b="1" kern="0" dirty="0">
                          <a:effectLst/>
                        </a:rPr>
                        <a:t>空间</a:t>
                      </a:r>
                      <a:r>
                        <a:rPr lang="en-US" altLang="zh-CN" sz="1000" b="1" kern="0" dirty="0">
                          <a:effectLst/>
                        </a:rPr>
                        <a:t>&gt;=217KB</a:t>
                      </a:r>
                      <a:r>
                        <a:rPr lang="zh-CN" altLang="en-US" sz="1000" b="1" kern="0" dirty="0">
                          <a:effectLst/>
                        </a:rPr>
                        <a:t>）</a:t>
                      </a:r>
                      <a:endParaRPr lang="zh-CN" sz="10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33645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0" dirty="0">
                          <a:effectLst/>
                        </a:rPr>
                        <a:t>ADC-&gt;DAC</a:t>
                      </a:r>
                      <a:endParaRPr lang="zh-CN" sz="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0" dirty="0">
                          <a:effectLst/>
                        </a:rPr>
                        <a:t>I2S-&gt;DAC</a:t>
                      </a:r>
                      <a:endParaRPr lang="zh-CN" sz="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0" dirty="0">
                          <a:effectLst/>
                        </a:rPr>
                        <a:t>I2S-&gt;I2S</a:t>
                      </a:r>
                      <a:endParaRPr lang="zh-CN" sz="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0" dirty="0">
                          <a:effectLst/>
                        </a:rPr>
                        <a:t>ADC-&gt;I2S</a:t>
                      </a:r>
                      <a:endParaRPr lang="zh-CN" sz="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0" dirty="0">
                          <a:effectLst/>
                        </a:rPr>
                        <a:t>USB-&gt;DAC</a:t>
                      </a:r>
                      <a:endParaRPr lang="zh-CN" sz="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kern="0" dirty="0">
                          <a:effectLst/>
                        </a:rPr>
                        <a:t>ADC-&gt;USB</a:t>
                      </a:r>
                      <a:endParaRPr lang="zh-CN" sz="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1964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159894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</a:rPr>
                        <a:t>48K@32bit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</a:rPr>
                        <a:t>94.79</a:t>
                      </a:r>
                      <a:r>
                        <a:rPr lang="en-US" sz="700" kern="0" dirty="0">
                          <a:effectLst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94.75%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</a:rPr>
                        <a:t>94.1</a:t>
                      </a:r>
                      <a:r>
                        <a:rPr lang="en-US" sz="700" kern="0" dirty="0">
                          <a:effectLst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94.3%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95.17%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94.36%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155315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</a:rPr>
                        <a:t>96K@32bit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90.59%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90.08%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89.2%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89.6%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93,35%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91.87%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168534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</a:rPr>
                        <a:t>192K@32bit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82.52%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81,38%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79.25%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80.21%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89,59%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</a:rPr>
                        <a:t>85.97%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583873" y="967324"/>
            <a:ext cx="8069983" cy="1909003"/>
            <a:chOff x="505162" y="969655"/>
            <a:chExt cx="8069983" cy="1909003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307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35473" y="1045806"/>
              <a:ext cx="1741240" cy="1832852"/>
              <a:chOff x="2819867" y="987662"/>
              <a:chExt cx="1741240" cy="1832852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9867" y="2312683"/>
                <a:ext cx="1741240" cy="507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en-US" altLang="zh-CN" sz="900" b="0" i="1" dirty="0">
                    <a:solidFill>
                      <a:srgbClr val="2A2B2E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Connect EVA board and PC via USB cable for debugging and code upgrade</a:t>
                </a:r>
                <a:endParaRPr lang="en-US" altLang="zh-CN" sz="7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000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0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800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800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6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4D9A1F0B-5978-2091-1553-DF4CD0CC8B81}"/>
                </a:ext>
              </a:extLst>
            </p:cNvPr>
            <p:cNvGrpSpPr/>
            <p:nvPr/>
          </p:nvGrpSpPr>
          <p:grpSpPr>
            <a:xfrm>
              <a:off x="4803748" y="1389754"/>
              <a:ext cx="3771397" cy="1440000"/>
              <a:chOff x="4792855" y="1331610"/>
              <a:chExt cx="3771397" cy="1440000"/>
            </a:xfrm>
          </p:grpSpPr>
          <p:sp>
            <p:nvSpPr>
              <p:cNvPr id="52" name="原创设计师QQ598969553      _13">
                <a:extLst>
                  <a:ext uri="{FF2B5EF4-FFF2-40B4-BE49-F238E27FC236}">
                    <a16:creationId xmlns:a16="http://schemas.microsoft.com/office/drawing/2014/main" id="{BEB4A40C-1926-A197-59C8-50FAA7A73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3267" y="1353927"/>
                <a:ext cx="1860985" cy="137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 board with full functions is provided for online debugging and sound settings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Support lotus head, 3.5mm, USB Type-C, USB Mini interface, developers can directly connect the instrument test</a:t>
                </a:r>
              </a:p>
            </p:txBody>
          </p:sp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3B86332B-AFB4-BBC8-B089-3CB093A9B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2855" y="1331610"/>
                <a:ext cx="1964099" cy="1440000"/>
              </a:xfrm>
              <a:prstGeom prst="rect">
                <a:avLst/>
              </a:prstGeom>
            </p:spPr>
          </p:pic>
        </p:grp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681AF8BE-7458-21E7-A70E-B7BA396A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841047364"/>
      </p:ext>
    </p:extLst>
  </p:cSld>
  <p:clrMapOvr>
    <a:masterClrMapping/>
  </p:clrMapOvr>
  <p:transition spd="slow" advTm="500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21fbc70-90f4-47a2-8902-6f406baa4da3}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7870</TotalTime>
  <Words>1324</Words>
  <Application>Microsoft Office PowerPoint</Application>
  <PresentationFormat>全屏显示(16:9)</PresentationFormat>
  <Paragraphs>287</Paragraphs>
  <Slides>12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Times New Roman Regular</vt:lpstr>
      <vt:lpstr>华文细黑</vt:lpstr>
      <vt:lpstr>微软</vt:lpstr>
      <vt:lpstr>微软雅黑</vt:lpstr>
      <vt:lpstr>微软雅黑\</vt:lpstr>
      <vt:lpstr>Arial</vt:lpstr>
      <vt:lpstr>Arial Narrow</vt:lpstr>
      <vt:lpstr>Calibri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Bai Rong</cp:lastModifiedBy>
  <cp:revision>1002</cp:revision>
  <dcterms:created xsi:type="dcterms:W3CDTF">2015-04-07T15:42:54Z</dcterms:created>
  <dcterms:modified xsi:type="dcterms:W3CDTF">2023-03-27T11:37:47Z</dcterms:modified>
</cp:coreProperties>
</file>